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3" r:id="rId5"/>
    <p:sldId id="295" r:id="rId6"/>
    <p:sldId id="296" r:id="rId7"/>
    <p:sldId id="297" r:id="rId8"/>
    <p:sldId id="298" r:id="rId9"/>
    <p:sldId id="299" r:id="rId10"/>
    <p:sldId id="300" r:id="rId11"/>
    <p:sldId id="301" r:id="rId12"/>
    <p:sldId id="314" r:id="rId13"/>
    <p:sldId id="302" r:id="rId14"/>
    <p:sldId id="312" r:id="rId15"/>
    <p:sldId id="313"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4C19"/>
    <a:srgbClr val="F9F6F1"/>
    <a:srgbClr val="687534"/>
    <a:srgbClr val="E7AE3F"/>
    <a:srgbClr val="C87D2C"/>
    <a:srgbClr val="A6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C546B-244C-4B21-AF56-3A9852A45E1E}" v="1" dt="2025-06-30T13:22:53.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67" autoAdjust="0"/>
  </p:normalViewPr>
  <p:slideViewPr>
    <p:cSldViewPr snapToGrid="0">
      <p:cViewPr varScale="1">
        <p:scale>
          <a:sx n="96" d="100"/>
          <a:sy n="96" d="100"/>
        </p:scale>
        <p:origin x="2160" y="72"/>
      </p:cViewPr>
      <p:guideLst/>
    </p:cSldViewPr>
  </p:slideViewPr>
  <p:notesTextViewPr>
    <p:cViewPr>
      <p:scale>
        <a:sx n="1" d="1"/>
        <a:sy n="1" d="1"/>
      </p:scale>
      <p:origin x="0" y="0"/>
    </p:cViewPr>
  </p:notesTextViewPr>
  <p:notesViewPr>
    <p:cSldViewPr snapToGrid="0">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Heng" userId="fc4ad821-ae55-430e-b30a-62deb0249487" providerId="ADAL" clId="{F639C642-8C0A-46B3-BFC3-EF7E577C5B46}"/>
    <pc:docChg chg="custSel delSld modSld modMainMaster">
      <pc:chgData name="Victor Heng" userId="fc4ad821-ae55-430e-b30a-62deb0249487" providerId="ADAL" clId="{F639C642-8C0A-46B3-BFC3-EF7E577C5B46}" dt="2025-03-20T17:00:37.509" v="121" actId="47"/>
      <pc:docMkLst>
        <pc:docMk/>
      </pc:docMkLst>
      <pc:sldChg chg="delSp mod">
        <pc:chgData name="Victor Heng" userId="fc4ad821-ae55-430e-b30a-62deb0249487" providerId="ADAL" clId="{F639C642-8C0A-46B3-BFC3-EF7E577C5B46}" dt="2025-03-18T15:33:43.694" v="119" actId="478"/>
        <pc:sldMkLst>
          <pc:docMk/>
          <pc:sldMk cId="2342858878" sldId="263"/>
        </pc:sldMkLst>
      </pc:sldChg>
      <pc:sldChg chg="delSp mod">
        <pc:chgData name="Victor Heng" userId="fc4ad821-ae55-430e-b30a-62deb0249487" providerId="ADAL" clId="{F639C642-8C0A-46B3-BFC3-EF7E577C5B46}" dt="2025-03-20T16:59:14.636" v="120" actId="478"/>
        <pc:sldMkLst>
          <pc:docMk/>
          <pc:sldMk cId="2202849454" sldId="302"/>
        </pc:sldMkLst>
      </pc:sldChg>
      <pc:sldChg chg="del">
        <pc:chgData name="Victor Heng" userId="fc4ad821-ae55-430e-b30a-62deb0249487" providerId="ADAL" clId="{F639C642-8C0A-46B3-BFC3-EF7E577C5B46}" dt="2025-03-20T17:00:37.509" v="121" actId="47"/>
        <pc:sldMkLst>
          <pc:docMk/>
          <pc:sldMk cId="3634609706" sldId="303"/>
        </pc:sldMkLst>
      </pc:sldChg>
      <pc:sldChg chg="addSp delSp modSp del mod">
        <pc:chgData name="Victor Heng" userId="fc4ad821-ae55-430e-b30a-62deb0249487" providerId="ADAL" clId="{F639C642-8C0A-46B3-BFC3-EF7E577C5B46}" dt="2025-03-20T17:00:37.509" v="121" actId="47"/>
        <pc:sldMkLst>
          <pc:docMk/>
          <pc:sldMk cId="2792087747" sldId="304"/>
        </pc:sldMkLst>
      </pc:sldChg>
      <pc:sldChg chg="modSp del mod">
        <pc:chgData name="Victor Heng" userId="fc4ad821-ae55-430e-b30a-62deb0249487" providerId="ADAL" clId="{F639C642-8C0A-46B3-BFC3-EF7E577C5B46}" dt="2025-03-20T17:00:37.509" v="121" actId="47"/>
        <pc:sldMkLst>
          <pc:docMk/>
          <pc:sldMk cId="2429595269" sldId="305"/>
        </pc:sldMkLst>
      </pc:sldChg>
      <pc:sldChg chg="del modNotesTx">
        <pc:chgData name="Victor Heng" userId="fc4ad821-ae55-430e-b30a-62deb0249487" providerId="ADAL" clId="{F639C642-8C0A-46B3-BFC3-EF7E577C5B46}" dt="2025-03-20T17:00:37.509" v="121" actId="47"/>
        <pc:sldMkLst>
          <pc:docMk/>
          <pc:sldMk cId="2039170718" sldId="306"/>
        </pc:sldMkLst>
      </pc:sldChg>
      <pc:sldChg chg="del">
        <pc:chgData name="Victor Heng" userId="fc4ad821-ae55-430e-b30a-62deb0249487" providerId="ADAL" clId="{F639C642-8C0A-46B3-BFC3-EF7E577C5B46}" dt="2025-03-20T17:00:37.509" v="121" actId="47"/>
        <pc:sldMkLst>
          <pc:docMk/>
          <pc:sldMk cId="4120363306" sldId="308"/>
        </pc:sldMkLst>
      </pc:sldChg>
      <pc:sldChg chg="modSp del mod">
        <pc:chgData name="Victor Heng" userId="fc4ad821-ae55-430e-b30a-62deb0249487" providerId="ADAL" clId="{F639C642-8C0A-46B3-BFC3-EF7E577C5B46}" dt="2025-03-20T17:00:37.509" v="121" actId="47"/>
        <pc:sldMkLst>
          <pc:docMk/>
          <pc:sldMk cId="3769560716" sldId="309"/>
        </pc:sldMkLst>
      </pc:sldChg>
      <pc:sldChg chg="modSp mod">
        <pc:chgData name="Victor Heng" userId="fc4ad821-ae55-430e-b30a-62deb0249487" providerId="ADAL" clId="{F639C642-8C0A-46B3-BFC3-EF7E577C5B46}" dt="2025-03-18T15:21:55.550" v="90" actId="20577"/>
        <pc:sldMkLst>
          <pc:docMk/>
          <pc:sldMk cId="472299798" sldId="312"/>
        </pc:sldMkLst>
      </pc:sldChg>
      <pc:sldMasterChg chg="modSldLayout">
        <pc:chgData name="Victor Heng" userId="fc4ad821-ae55-430e-b30a-62deb0249487" providerId="ADAL" clId="{F639C642-8C0A-46B3-BFC3-EF7E577C5B46}" dt="2025-03-18T15:33:16.587" v="118" actId="1076"/>
        <pc:sldMasterMkLst>
          <pc:docMk/>
          <pc:sldMasterMk cId="2492234751" sldId="2147483648"/>
        </pc:sldMasterMkLst>
        <pc:sldLayoutChg chg="modSp mod">
          <pc:chgData name="Victor Heng" userId="fc4ad821-ae55-430e-b30a-62deb0249487" providerId="ADAL" clId="{F639C642-8C0A-46B3-BFC3-EF7E577C5B46}" dt="2025-03-18T15:33:16.587" v="118" actId="1076"/>
          <pc:sldLayoutMkLst>
            <pc:docMk/>
            <pc:sldMasterMk cId="2492234751" sldId="2147483648"/>
            <pc:sldLayoutMk cId="16036946" sldId="2147483664"/>
          </pc:sldLayoutMkLst>
        </pc:sldLayoutChg>
      </pc:sldMasterChg>
    </pc:docChg>
  </pc:docChgLst>
  <pc:docChgLst>
    <pc:chgData name="Victor Heng" userId="fc4ad821-ae55-430e-b30a-62deb0249487" providerId="ADAL" clId="{F4094A3D-6DFC-42A8-AFC5-5C9FBEC9118A}"/>
    <pc:docChg chg="undo custSel addSld delSld modSld sldOrd modMainMaster">
      <pc:chgData name="Victor Heng" userId="fc4ad821-ae55-430e-b30a-62deb0249487" providerId="ADAL" clId="{F4094A3D-6DFC-42A8-AFC5-5C9FBEC9118A}" dt="2025-03-17T22:51:33.471" v="3369" actId="700"/>
      <pc:docMkLst>
        <pc:docMk/>
      </pc:docMkLst>
      <pc:sldChg chg="del">
        <pc:chgData name="Victor Heng" userId="fc4ad821-ae55-430e-b30a-62deb0249487" providerId="ADAL" clId="{F4094A3D-6DFC-42A8-AFC5-5C9FBEC9118A}" dt="2025-03-15T13:31:15.288" v="1250" actId="47"/>
        <pc:sldMkLst>
          <pc:docMk/>
          <pc:sldMk cId="856103791" sldId="257"/>
        </pc:sldMkLst>
      </pc:sldChg>
      <pc:sldChg chg="del">
        <pc:chgData name="Victor Heng" userId="fc4ad821-ae55-430e-b30a-62deb0249487" providerId="ADAL" clId="{F4094A3D-6DFC-42A8-AFC5-5C9FBEC9118A}" dt="2025-03-15T13:31:15.288" v="1250" actId="47"/>
        <pc:sldMkLst>
          <pc:docMk/>
          <pc:sldMk cId="3074535140" sldId="258"/>
        </pc:sldMkLst>
      </pc:sldChg>
      <pc:sldChg chg="del">
        <pc:chgData name="Victor Heng" userId="fc4ad821-ae55-430e-b30a-62deb0249487" providerId="ADAL" clId="{F4094A3D-6DFC-42A8-AFC5-5C9FBEC9118A}" dt="2025-03-15T13:31:15.288" v="1250" actId="47"/>
        <pc:sldMkLst>
          <pc:docMk/>
          <pc:sldMk cId="3882777352" sldId="259"/>
        </pc:sldMkLst>
      </pc:sldChg>
      <pc:sldChg chg="del">
        <pc:chgData name="Victor Heng" userId="fc4ad821-ae55-430e-b30a-62deb0249487" providerId="ADAL" clId="{F4094A3D-6DFC-42A8-AFC5-5C9FBEC9118A}" dt="2025-03-15T13:31:15.288" v="1250" actId="47"/>
        <pc:sldMkLst>
          <pc:docMk/>
          <pc:sldMk cId="334723776" sldId="260"/>
        </pc:sldMkLst>
      </pc:sldChg>
      <pc:sldChg chg="del">
        <pc:chgData name="Victor Heng" userId="fc4ad821-ae55-430e-b30a-62deb0249487" providerId="ADAL" clId="{F4094A3D-6DFC-42A8-AFC5-5C9FBEC9118A}" dt="2025-03-15T13:31:15.288" v="1250" actId="47"/>
        <pc:sldMkLst>
          <pc:docMk/>
          <pc:sldMk cId="1897478898" sldId="261"/>
        </pc:sldMkLst>
      </pc:sldChg>
      <pc:sldChg chg="del">
        <pc:chgData name="Victor Heng" userId="fc4ad821-ae55-430e-b30a-62deb0249487" providerId="ADAL" clId="{F4094A3D-6DFC-42A8-AFC5-5C9FBEC9118A}" dt="2025-03-15T13:31:15.288" v="1250" actId="47"/>
        <pc:sldMkLst>
          <pc:docMk/>
          <pc:sldMk cId="4017414677" sldId="262"/>
        </pc:sldMkLst>
      </pc:sldChg>
      <pc:sldChg chg="addSp delSp modSp mod ord modClrScheme chgLayout">
        <pc:chgData name="Victor Heng" userId="fc4ad821-ae55-430e-b30a-62deb0249487" providerId="ADAL" clId="{F4094A3D-6DFC-42A8-AFC5-5C9FBEC9118A}" dt="2025-03-17T22:46:11.835" v="3337" actId="700"/>
        <pc:sldMkLst>
          <pc:docMk/>
          <pc:sldMk cId="2342858878" sldId="263"/>
        </pc:sldMkLst>
      </pc:sldChg>
      <pc:sldChg chg="del">
        <pc:chgData name="Victor Heng" userId="fc4ad821-ae55-430e-b30a-62deb0249487" providerId="ADAL" clId="{F4094A3D-6DFC-42A8-AFC5-5C9FBEC9118A}" dt="2025-03-15T13:31:15.288" v="1250" actId="47"/>
        <pc:sldMkLst>
          <pc:docMk/>
          <pc:sldMk cId="321291222" sldId="264"/>
        </pc:sldMkLst>
      </pc:sldChg>
      <pc:sldChg chg="del">
        <pc:chgData name="Victor Heng" userId="fc4ad821-ae55-430e-b30a-62deb0249487" providerId="ADAL" clId="{F4094A3D-6DFC-42A8-AFC5-5C9FBEC9118A}" dt="2025-03-15T13:31:15.288" v="1250" actId="47"/>
        <pc:sldMkLst>
          <pc:docMk/>
          <pc:sldMk cId="2260401277" sldId="265"/>
        </pc:sldMkLst>
      </pc:sldChg>
      <pc:sldChg chg="del">
        <pc:chgData name="Victor Heng" userId="fc4ad821-ae55-430e-b30a-62deb0249487" providerId="ADAL" clId="{F4094A3D-6DFC-42A8-AFC5-5C9FBEC9118A}" dt="2025-03-15T13:31:15.288" v="1250" actId="47"/>
        <pc:sldMkLst>
          <pc:docMk/>
          <pc:sldMk cId="1165839935" sldId="266"/>
        </pc:sldMkLst>
      </pc:sldChg>
      <pc:sldChg chg="del">
        <pc:chgData name="Victor Heng" userId="fc4ad821-ae55-430e-b30a-62deb0249487" providerId="ADAL" clId="{F4094A3D-6DFC-42A8-AFC5-5C9FBEC9118A}" dt="2025-03-15T13:31:15.288" v="1250" actId="47"/>
        <pc:sldMkLst>
          <pc:docMk/>
          <pc:sldMk cId="1597911151" sldId="267"/>
        </pc:sldMkLst>
      </pc:sldChg>
      <pc:sldChg chg="del">
        <pc:chgData name="Victor Heng" userId="fc4ad821-ae55-430e-b30a-62deb0249487" providerId="ADAL" clId="{F4094A3D-6DFC-42A8-AFC5-5C9FBEC9118A}" dt="2025-03-15T13:31:15.288" v="1250" actId="47"/>
        <pc:sldMkLst>
          <pc:docMk/>
          <pc:sldMk cId="4013830541" sldId="268"/>
        </pc:sldMkLst>
      </pc:sldChg>
      <pc:sldChg chg="new del">
        <pc:chgData name="Victor Heng" userId="fc4ad821-ae55-430e-b30a-62deb0249487" providerId="ADAL" clId="{F4094A3D-6DFC-42A8-AFC5-5C9FBEC9118A}" dt="2025-03-15T12:36:36.947" v="26" actId="680"/>
        <pc:sldMkLst>
          <pc:docMk/>
          <pc:sldMk cId="2967233651" sldId="269"/>
        </pc:sldMkLst>
      </pc:sldChg>
      <pc:sldChg chg="add setBg">
        <pc:chgData name="Victor Heng" userId="fc4ad821-ae55-430e-b30a-62deb0249487" providerId="ADAL" clId="{F4094A3D-6DFC-42A8-AFC5-5C9FBEC9118A}" dt="2025-03-15T13:31:26.679" v="1251"/>
        <pc:sldMkLst>
          <pc:docMk/>
          <pc:sldMk cId="2542206529" sldId="292"/>
        </pc:sldMkLst>
      </pc:sldChg>
      <pc:sldChg chg="modSp mod setBg">
        <pc:chgData name="Victor Heng" userId="fc4ad821-ae55-430e-b30a-62deb0249487" providerId="ADAL" clId="{F4094A3D-6DFC-42A8-AFC5-5C9FBEC9118A}" dt="2025-03-15T17:07:07.505" v="2955" actId="6549"/>
        <pc:sldMkLst>
          <pc:docMk/>
          <pc:sldMk cId="2686099747" sldId="295"/>
        </pc:sldMkLst>
      </pc:sldChg>
      <pc:sldChg chg="modSp mod setBg">
        <pc:chgData name="Victor Heng" userId="fc4ad821-ae55-430e-b30a-62deb0249487" providerId="ADAL" clId="{F4094A3D-6DFC-42A8-AFC5-5C9FBEC9118A}" dt="2025-03-15T17:10:06.037" v="2994" actId="1038"/>
        <pc:sldMkLst>
          <pc:docMk/>
          <pc:sldMk cId="1556232073" sldId="296"/>
        </pc:sldMkLst>
      </pc:sldChg>
      <pc:sldChg chg="addSp delSp modSp new mod modClrScheme chgLayout">
        <pc:chgData name="Victor Heng" userId="fc4ad821-ae55-430e-b30a-62deb0249487" providerId="ADAL" clId="{F4094A3D-6DFC-42A8-AFC5-5C9FBEC9118A}" dt="2025-03-17T22:49:49.577" v="3364" actId="700"/>
        <pc:sldMkLst>
          <pc:docMk/>
          <pc:sldMk cId="2794816364" sldId="297"/>
        </pc:sldMkLst>
      </pc:sldChg>
      <pc:sldChg chg="addSp delSp modSp new mod modClrScheme chgLayout">
        <pc:chgData name="Victor Heng" userId="fc4ad821-ae55-430e-b30a-62deb0249487" providerId="ADAL" clId="{F4094A3D-6DFC-42A8-AFC5-5C9FBEC9118A}" dt="2025-03-17T22:49:56.812" v="3365" actId="700"/>
        <pc:sldMkLst>
          <pc:docMk/>
          <pc:sldMk cId="314355984" sldId="298"/>
        </pc:sldMkLst>
      </pc:sldChg>
      <pc:sldChg chg="addSp delSp modSp new mod modClrScheme chgLayout">
        <pc:chgData name="Victor Heng" userId="fc4ad821-ae55-430e-b30a-62deb0249487" providerId="ADAL" clId="{F4094A3D-6DFC-42A8-AFC5-5C9FBEC9118A}" dt="2025-03-15T17:11:24.479" v="3000" actId="313"/>
        <pc:sldMkLst>
          <pc:docMk/>
          <pc:sldMk cId="766187107" sldId="299"/>
        </pc:sldMkLst>
      </pc:sldChg>
      <pc:sldChg chg="addSp delSp modSp add mod">
        <pc:chgData name="Victor Heng" userId="fc4ad821-ae55-430e-b30a-62deb0249487" providerId="ADAL" clId="{F4094A3D-6DFC-42A8-AFC5-5C9FBEC9118A}" dt="2025-03-15T17:12:14.087" v="3024" actId="1036"/>
        <pc:sldMkLst>
          <pc:docMk/>
          <pc:sldMk cId="292393205" sldId="300"/>
        </pc:sldMkLst>
      </pc:sldChg>
      <pc:sldChg chg="addSp delSp modSp new mod modClrScheme chgLayout modNotesTx">
        <pc:chgData name="Victor Heng" userId="fc4ad821-ae55-430e-b30a-62deb0249487" providerId="ADAL" clId="{F4094A3D-6DFC-42A8-AFC5-5C9FBEC9118A}" dt="2025-03-15T14:56:00.382" v="2946" actId="20577"/>
        <pc:sldMkLst>
          <pc:docMk/>
          <pc:sldMk cId="3733292397" sldId="301"/>
        </pc:sldMkLst>
      </pc:sldChg>
      <pc:sldChg chg="addSp delSp modSp new mod modClrScheme chgLayout">
        <pc:chgData name="Victor Heng" userId="fc4ad821-ae55-430e-b30a-62deb0249487" providerId="ADAL" clId="{F4094A3D-6DFC-42A8-AFC5-5C9FBEC9118A}" dt="2025-03-17T22:50:43.760" v="3366" actId="700"/>
        <pc:sldMkLst>
          <pc:docMk/>
          <pc:sldMk cId="2202849454" sldId="302"/>
        </pc:sldMkLst>
      </pc:sldChg>
      <pc:sldChg chg="addSp delSp modSp new mod modClrScheme chgLayout">
        <pc:chgData name="Victor Heng" userId="fc4ad821-ae55-430e-b30a-62deb0249487" providerId="ADAL" clId="{F4094A3D-6DFC-42A8-AFC5-5C9FBEC9118A}" dt="2025-03-17T22:51:33.471" v="3369" actId="700"/>
        <pc:sldMkLst>
          <pc:docMk/>
          <pc:sldMk cId="3634609706" sldId="303"/>
        </pc:sldMkLst>
      </pc:sldChg>
      <pc:sldChg chg="addSp delSp modSp new mod modClrScheme chgLayout">
        <pc:chgData name="Victor Heng" userId="fc4ad821-ae55-430e-b30a-62deb0249487" providerId="ADAL" clId="{F4094A3D-6DFC-42A8-AFC5-5C9FBEC9118A}" dt="2025-03-15T14:40:22.660" v="2294"/>
        <pc:sldMkLst>
          <pc:docMk/>
          <pc:sldMk cId="2792087747" sldId="304"/>
        </pc:sldMkLst>
      </pc:sldChg>
      <pc:sldChg chg="addSp delSp modSp new mod modClrScheme chgLayout">
        <pc:chgData name="Victor Heng" userId="fc4ad821-ae55-430e-b30a-62deb0249487" providerId="ADAL" clId="{F4094A3D-6DFC-42A8-AFC5-5C9FBEC9118A}" dt="2025-03-15T14:40:28.587" v="2295"/>
        <pc:sldMkLst>
          <pc:docMk/>
          <pc:sldMk cId="2429595269" sldId="305"/>
        </pc:sldMkLst>
      </pc:sldChg>
      <pc:sldChg chg="addSp delSp modSp new mod modClrScheme chgLayout">
        <pc:chgData name="Victor Heng" userId="fc4ad821-ae55-430e-b30a-62deb0249487" providerId="ADAL" clId="{F4094A3D-6DFC-42A8-AFC5-5C9FBEC9118A}" dt="2025-03-15T17:14:56.213" v="3092" actId="20577"/>
        <pc:sldMkLst>
          <pc:docMk/>
          <pc:sldMk cId="2039170718" sldId="306"/>
        </pc:sldMkLst>
      </pc:sldChg>
      <pc:sldChg chg="addSp delSp modSp new del mod modClrScheme chgLayout">
        <pc:chgData name="Victor Heng" userId="fc4ad821-ae55-430e-b30a-62deb0249487" providerId="ADAL" clId="{F4094A3D-6DFC-42A8-AFC5-5C9FBEC9118A}" dt="2025-03-15T14:23:01.348" v="1567" actId="47"/>
        <pc:sldMkLst>
          <pc:docMk/>
          <pc:sldMk cId="4096559108" sldId="307"/>
        </pc:sldMkLst>
      </pc:sldChg>
      <pc:sldChg chg="addSp delSp modSp add mod modNotesTx">
        <pc:chgData name="Victor Heng" userId="fc4ad821-ae55-430e-b30a-62deb0249487" providerId="ADAL" clId="{F4094A3D-6DFC-42A8-AFC5-5C9FBEC9118A}" dt="2025-03-15T17:19:16.713" v="3171" actId="113"/>
        <pc:sldMkLst>
          <pc:docMk/>
          <pc:sldMk cId="4120363306" sldId="308"/>
        </pc:sldMkLst>
      </pc:sldChg>
      <pc:sldChg chg="addSp delSp modSp add mod modNotesTx">
        <pc:chgData name="Victor Heng" userId="fc4ad821-ae55-430e-b30a-62deb0249487" providerId="ADAL" clId="{F4094A3D-6DFC-42A8-AFC5-5C9FBEC9118A}" dt="2025-03-15T17:23:26.098" v="3336" actId="20577"/>
        <pc:sldMkLst>
          <pc:docMk/>
          <pc:sldMk cId="3769560716" sldId="309"/>
        </pc:sldMkLst>
      </pc:sldChg>
      <pc:sldChg chg="new del">
        <pc:chgData name="Victor Heng" userId="fc4ad821-ae55-430e-b30a-62deb0249487" providerId="ADAL" clId="{F4094A3D-6DFC-42A8-AFC5-5C9FBEC9118A}" dt="2025-03-15T14:43:42.478" v="2461" actId="47"/>
        <pc:sldMkLst>
          <pc:docMk/>
          <pc:sldMk cId="2501150176" sldId="310"/>
        </pc:sldMkLst>
      </pc:sldChg>
      <pc:sldChg chg="addSp delSp modSp new del mod modClrScheme chgLayout">
        <pc:chgData name="Victor Heng" userId="fc4ad821-ae55-430e-b30a-62deb0249487" providerId="ADAL" clId="{F4094A3D-6DFC-42A8-AFC5-5C9FBEC9118A}" dt="2025-03-15T14:36:15.120" v="2222" actId="2696"/>
        <pc:sldMkLst>
          <pc:docMk/>
          <pc:sldMk cId="486440610" sldId="311"/>
        </pc:sldMkLst>
      </pc:sldChg>
      <pc:sldChg chg="addSp delSp modSp add mod ord">
        <pc:chgData name="Victor Heng" userId="fc4ad821-ae55-430e-b30a-62deb0249487" providerId="ADAL" clId="{F4094A3D-6DFC-42A8-AFC5-5C9FBEC9118A}" dt="2025-03-15T14:41:57.118" v="2428" actId="20577"/>
        <pc:sldMkLst>
          <pc:docMk/>
          <pc:sldMk cId="472299798" sldId="312"/>
        </pc:sldMkLst>
      </pc:sldChg>
      <pc:sldChg chg="addSp delSp modSp add mod ord modClrScheme chgLayout">
        <pc:chgData name="Victor Heng" userId="fc4ad821-ae55-430e-b30a-62deb0249487" providerId="ADAL" clId="{F4094A3D-6DFC-42A8-AFC5-5C9FBEC9118A}" dt="2025-03-15T14:41:04.868" v="2346"/>
        <pc:sldMkLst>
          <pc:docMk/>
          <pc:sldMk cId="1424010423" sldId="313"/>
        </pc:sldMkLst>
      </pc:sldChg>
      <pc:sldChg chg="addSp delSp modSp new del mod modClrScheme chgLayout">
        <pc:chgData name="Victor Heng" userId="fc4ad821-ae55-430e-b30a-62deb0249487" providerId="ADAL" clId="{F4094A3D-6DFC-42A8-AFC5-5C9FBEC9118A}" dt="2025-03-15T14:43:34.533" v="2460" actId="47"/>
        <pc:sldMkLst>
          <pc:docMk/>
          <pc:sldMk cId="1955649899" sldId="314"/>
        </pc:sldMkLst>
      </pc:sldChg>
      <pc:sldChg chg="modSp add mod modNotesTx">
        <pc:chgData name="Victor Heng" userId="fc4ad821-ae55-430e-b30a-62deb0249487" providerId="ADAL" clId="{F4094A3D-6DFC-42A8-AFC5-5C9FBEC9118A}" dt="2025-03-15T14:55:53.606" v="2943" actId="6549"/>
        <pc:sldMkLst>
          <pc:docMk/>
          <pc:sldMk cId="3399089245" sldId="314"/>
        </pc:sldMkLst>
      </pc:sldChg>
      <pc:sldMasterChg chg="addSldLayout modSldLayout sldLayoutOrd">
        <pc:chgData name="Victor Heng" userId="fc4ad821-ae55-430e-b30a-62deb0249487" providerId="ADAL" clId="{F4094A3D-6DFC-42A8-AFC5-5C9FBEC9118A}" dt="2025-03-17T22:51:00.922" v="3368" actId="20578"/>
        <pc:sldMasterMkLst>
          <pc:docMk/>
          <pc:sldMasterMk cId="2492234751" sldId="2147483648"/>
        </pc:sldMasterMkLst>
        <pc:sldLayoutChg chg="addSp delSp modSp mod">
          <pc:chgData name="Victor Heng" userId="fc4ad821-ae55-430e-b30a-62deb0249487" providerId="ADAL" clId="{F4094A3D-6DFC-42A8-AFC5-5C9FBEC9118A}" dt="2025-03-17T22:48:38.248" v="3343" actId="14100"/>
          <pc:sldLayoutMkLst>
            <pc:docMk/>
            <pc:sldMasterMk cId="2492234751" sldId="2147483648"/>
            <pc:sldLayoutMk cId="917577780" sldId="2147483653"/>
          </pc:sldLayoutMkLst>
        </pc:sldLayoutChg>
        <pc:sldLayoutChg chg="addSp delSp modSp mod">
          <pc:chgData name="Victor Heng" userId="fc4ad821-ae55-430e-b30a-62deb0249487" providerId="ADAL" clId="{F4094A3D-6DFC-42A8-AFC5-5C9FBEC9118A}" dt="2025-03-17T22:48:50.886" v="3347" actId="14100"/>
          <pc:sldLayoutMkLst>
            <pc:docMk/>
            <pc:sldMasterMk cId="2492234751" sldId="2147483648"/>
            <pc:sldLayoutMk cId="4061237328" sldId="2147483654"/>
          </pc:sldLayoutMkLst>
        </pc:sldLayoutChg>
        <pc:sldLayoutChg chg="addSp delSp modSp mod">
          <pc:chgData name="Victor Heng" userId="fc4ad821-ae55-430e-b30a-62deb0249487" providerId="ADAL" clId="{F4094A3D-6DFC-42A8-AFC5-5C9FBEC9118A}" dt="2025-03-17T22:49:18.305" v="3356"/>
          <pc:sldLayoutMkLst>
            <pc:docMk/>
            <pc:sldMasterMk cId="2492234751" sldId="2147483648"/>
            <pc:sldLayoutMk cId="4041515633" sldId="2147483659"/>
          </pc:sldLayoutMkLst>
        </pc:sldLayoutChg>
        <pc:sldLayoutChg chg="addSp delSp modSp mod">
          <pc:chgData name="Victor Heng" userId="fc4ad821-ae55-430e-b30a-62deb0249487" providerId="ADAL" clId="{F4094A3D-6DFC-42A8-AFC5-5C9FBEC9118A}" dt="2025-03-17T22:49:22.609" v="3358"/>
          <pc:sldLayoutMkLst>
            <pc:docMk/>
            <pc:sldMasterMk cId="2492234751" sldId="2147483648"/>
            <pc:sldLayoutMk cId="3669154861" sldId="2147483660"/>
          </pc:sldLayoutMkLst>
        </pc:sldLayoutChg>
        <pc:sldLayoutChg chg="addSp delSp modSp mod">
          <pc:chgData name="Victor Heng" userId="fc4ad821-ae55-430e-b30a-62deb0249487" providerId="ADAL" clId="{F4094A3D-6DFC-42A8-AFC5-5C9FBEC9118A}" dt="2025-03-17T22:49:36.834" v="3363" actId="14100"/>
          <pc:sldLayoutMkLst>
            <pc:docMk/>
            <pc:sldMasterMk cId="2492234751" sldId="2147483648"/>
            <pc:sldLayoutMk cId="445909500" sldId="2147483661"/>
          </pc:sldLayoutMkLst>
        </pc:sldLayoutChg>
        <pc:sldLayoutChg chg="addSp delSp modSp add mod modTransition">
          <pc:chgData name="Victor Heng" userId="fc4ad821-ae55-430e-b30a-62deb0249487" providerId="ADAL" clId="{F4094A3D-6DFC-42A8-AFC5-5C9FBEC9118A}" dt="2025-03-17T22:49:27.986" v="3360"/>
          <pc:sldLayoutMkLst>
            <pc:docMk/>
            <pc:sldMasterMk cId="2492234751" sldId="2147483648"/>
            <pc:sldLayoutMk cId="16036946" sldId="2147483664"/>
          </pc:sldLayoutMkLst>
        </pc:sldLayoutChg>
        <pc:sldLayoutChg chg="ord">
          <pc:chgData name="Victor Heng" userId="fc4ad821-ae55-430e-b30a-62deb0249487" providerId="ADAL" clId="{F4094A3D-6DFC-42A8-AFC5-5C9FBEC9118A}" dt="2025-03-17T22:51:00.922" v="3368" actId="20578"/>
          <pc:sldLayoutMkLst>
            <pc:docMk/>
            <pc:sldMasterMk cId="2492234751" sldId="2147483648"/>
            <pc:sldLayoutMk cId="1589241749" sldId="2147483665"/>
          </pc:sldLayoutMkLst>
        </pc:sldLayoutChg>
      </pc:sldMasterChg>
    </pc:docChg>
  </pc:docChgLst>
  <pc:docChgLst>
    <pc:chgData name="Giuliana Sinclair" userId="a3e8b635-1361-4387-a86d-eed5302a49a2" providerId="ADAL" clId="{D4F664D6-6BDE-4669-ACCB-DB60E0237494}"/>
    <pc:docChg chg="modSld sldOrd">
      <pc:chgData name="Giuliana Sinclair" userId="a3e8b635-1361-4387-a86d-eed5302a49a2" providerId="ADAL" clId="{D4F664D6-6BDE-4669-ACCB-DB60E0237494}" dt="2025-06-27T08:41:53.080" v="1"/>
      <pc:docMkLst>
        <pc:docMk/>
      </pc:docMkLst>
      <pc:sldChg chg="ord">
        <pc:chgData name="Giuliana Sinclair" userId="a3e8b635-1361-4387-a86d-eed5302a49a2" providerId="ADAL" clId="{D4F664D6-6BDE-4669-ACCB-DB60E0237494}" dt="2025-06-27T08:41:53.080" v="1"/>
        <pc:sldMkLst>
          <pc:docMk/>
          <pc:sldMk cId="1556232073" sldId="296"/>
        </pc:sldMkLst>
      </pc:sldChg>
    </pc:docChg>
  </pc:docChgLst>
  <pc:docChgLst>
    <pc:chgData name="Victor Heng" userId="S::v.heng@nhm.ac.uk::fc4ad821-ae55-430e-b30a-62deb0249487" providerId="AD" clId="Web-{9F1DB654-C153-FE7D-32EA-508E4B14BF76}"/>
    <pc:docChg chg="modSld">
      <pc:chgData name="Victor Heng" userId="S::v.heng@nhm.ac.uk::fc4ad821-ae55-430e-b30a-62deb0249487" providerId="AD" clId="Web-{9F1DB654-C153-FE7D-32EA-508E4B14BF76}" dt="2025-03-15T19:10:22.562" v="0"/>
      <pc:docMkLst>
        <pc:docMk/>
      </pc:docMkLst>
      <pc:sldChg chg="delSp">
        <pc:chgData name="Victor Heng" userId="S::v.heng@nhm.ac.uk::fc4ad821-ae55-430e-b30a-62deb0249487" providerId="AD" clId="Web-{9F1DB654-C153-FE7D-32EA-508E4B14BF76}" dt="2025-03-15T19:10:22.562" v="0"/>
        <pc:sldMkLst>
          <pc:docMk/>
          <pc:sldMk cId="2429595269" sldId="30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turalhistorymuseum-my.sharepoint.com/personal/v_heng_nhm_ac_uk/Documents/Documents/EET/Activities/Ladybirds/Slide%20deck%20images/Ladybird%20surve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turalhistorymuseum-my.sharepoint.com/personal/v_heng_nhm_ac_uk/Documents/Documents/EET/Activities/Ladybirds/Slide%20deck%20images/Ladybird%20surve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aturalhistorymuseum-my.sharepoint.com/personal/v_heng_nhm_ac_uk/Documents/Documents/EET/Activities/Ladybirds/Slide%20deck%20images/Ladybird%20survey%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a:t>Total ladybirds found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Sheet1!$K$4</c:f>
              <c:strCache>
                <c:ptCount val="1"/>
                <c:pt idx="0">
                  <c:v>Harlequin</c:v>
                </c:pt>
              </c:strCache>
            </c:strRef>
          </c:tx>
          <c:spPr>
            <a:solidFill>
              <a:schemeClr val="accent6"/>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Sheet1!$K$5:$K$13</c:f>
              <c:numCache>
                <c:formatCode>General</c:formatCode>
                <c:ptCount val="9"/>
                <c:pt idx="0">
                  <c:v>169</c:v>
                </c:pt>
                <c:pt idx="1">
                  <c:v>299</c:v>
                </c:pt>
                <c:pt idx="2">
                  <c:v>221</c:v>
                </c:pt>
                <c:pt idx="3">
                  <c:v>148</c:v>
                </c:pt>
                <c:pt idx="4">
                  <c:v>144</c:v>
                </c:pt>
                <c:pt idx="5">
                  <c:v>86</c:v>
                </c:pt>
                <c:pt idx="6">
                  <c:v>115</c:v>
                </c:pt>
                <c:pt idx="7">
                  <c:v>298</c:v>
                </c:pt>
                <c:pt idx="8">
                  <c:v>359</c:v>
                </c:pt>
              </c:numCache>
            </c:numRef>
          </c:val>
          <c:extLst>
            <c:ext xmlns:c16="http://schemas.microsoft.com/office/drawing/2014/chart" uri="{C3380CC4-5D6E-409C-BE32-E72D297353CC}">
              <c16:uniqueId val="{00000000-FF76-48A4-A3A3-A4281F68CDDB}"/>
            </c:ext>
          </c:extLst>
        </c:ser>
        <c:ser>
          <c:idx val="1"/>
          <c:order val="1"/>
          <c:tx>
            <c:strRef>
              <c:f>Sheet1!$L$4</c:f>
              <c:strCache>
                <c:ptCount val="1"/>
                <c:pt idx="0">
                  <c:v>Native</c:v>
                </c:pt>
              </c:strCache>
            </c:strRef>
          </c:tx>
          <c:spPr>
            <a:solidFill>
              <a:schemeClr val="accent5"/>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Sheet1!$L$5:$L$13</c:f>
              <c:numCache>
                <c:formatCode>General</c:formatCode>
                <c:ptCount val="9"/>
                <c:pt idx="0">
                  <c:v>224</c:v>
                </c:pt>
                <c:pt idx="1">
                  <c:v>423</c:v>
                </c:pt>
                <c:pt idx="2">
                  <c:v>466</c:v>
                </c:pt>
                <c:pt idx="3">
                  <c:v>657</c:v>
                </c:pt>
                <c:pt idx="4">
                  <c:v>412</c:v>
                </c:pt>
                <c:pt idx="5">
                  <c:v>113</c:v>
                </c:pt>
                <c:pt idx="6">
                  <c:v>190</c:v>
                </c:pt>
                <c:pt idx="7">
                  <c:v>176</c:v>
                </c:pt>
                <c:pt idx="8">
                  <c:v>252</c:v>
                </c:pt>
              </c:numCache>
            </c:numRef>
          </c:val>
          <c:extLst>
            <c:ext xmlns:c16="http://schemas.microsoft.com/office/drawing/2014/chart" uri="{C3380CC4-5D6E-409C-BE32-E72D297353CC}">
              <c16:uniqueId val="{00000001-FF76-48A4-A3A3-A4281F68CDDB}"/>
            </c:ext>
          </c:extLst>
        </c:ser>
        <c:dLbls>
          <c:showLegendKey val="0"/>
          <c:showVal val="0"/>
          <c:showCatName val="0"/>
          <c:showSerName val="0"/>
          <c:showPercent val="0"/>
          <c:showBubbleSize val="0"/>
        </c:dLbls>
        <c:gapWidth val="219"/>
        <c:overlap val="-27"/>
        <c:axId val="1089067727"/>
        <c:axId val="1089069167"/>
      </c:barChart>
      <c:catAx>
        <c:axId val="1089067727"/>
        <c:scaling>
          <c:orientation val="minMax"/>
        </c:scaling>
        <c:delete val="1"/>
        <c:axPos val="b"/>
        <c:numFmt formatCode="General" sourceLinked="1"/>
        <c:majorTickMark val="none"/>
        <c:minorTickMark val="none"/>
        <c:tickLblPos val="nextTo"/>
        <c:crossAx val="1089069167"/>
        <c:crosses val="autoZero"/>
        <c:auto val="1"/>
        <c:lblAlgn val="ctr"/>
        <c:lblOffset val="100"/>
        <c:noMultiLvlLbl val="0"/>
      </c:catAx>
      <c:valAx>
        <c:axId val="108906916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89067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2">
        <a:lumMod val="10000"/>
        <a:lumOff val="9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Ladybirds at Worlington</a:t>
            </a:r>
          </a:p>
          <a:p>
            <a:pPr>
              <a:defRPr/>
            </a:pPr>
            <a:r>
              <a:rPr lang="en-GB"/>
              <a:t>Collected from</a:t>
            </a:r>
            <a:r>
              <a:rPr lang="en-GB" baseline="0"/>
              <a:t> lime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Harlequin</c:v>
                </c:pt>
              </c:strCache>
            </c:strRef>
          </c:tx>
          <c:spPr>
            <a:solidFill>
              <a:schemeClr val="accent6"/>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Sheet1!$C$5:$C$13</c:f>
              <c:numCache>
                <c:formatCode>General</c:formatCode>
                <c:ptCount val="9"/>
                <c:pt idx="0">
                  <c:v>156</c:v>
                </c:pt>
                <c:pt idx="1">
                  <c:v>218</c:v>
                </c:pt>
                <c:pt idx="2">
                  <c:v>219</c:v>
                </c:pt>
                <c:pt idx="3">
                  <c:v>126</c:v>
                </c:pt>
                <c:pt idx="4">
                  <c:v>135</c:v>
                </c:pt>
                <c:pt idx="5">
                  <c:v>83</c:v>
                </c:pt>
                <c:pt idx="6">
                  <c:v>79</c:v>
                </c:pt>
                <c:pt idx="7">
                  <c:v>286</c:v>
                </c:pt>
                <c:pt idx="8">
                  <c:v>343</c:v>
                </c:pt>
              </c:numCache>
            </c:numRef>
          </c:val>
          <c:extLst>
            <c:ext xmlns:c16="http://schemas.microsoft.com/office/drawing/2014/chart" uri="{C3380CC4-5D6E-409C-BE32-E72D297353CC}">
              <c16:uniqueId val="{00000000-EC0C-4616-819D-27475B36A1C9}"/>
            </c:ext>
          </c:extLst>
        </c:ser>
        <c:ser>
          <c:idx val="1"/>
          <c:order val="1"/>
          <c:tx>
            <c:strRef>
              <c:f>Sheet1!$D$4</c:f>
              <c:strCache>
                <c:ptCount val="1"/>
                <c:pt idx="0">
                  <c:v>Native</c:v>
                </c:pt>
              </c:strCache>
            </c:strRef>
          </c:tx>
          <c:spPr>
            <a:solidFill>
              <a:schemeClr val="accent5"/>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Sheet1!$D$5:$D$13</c:f>
              <c:numCache>
                <c:formatCode>General</c:formatCode>
                <c:ptCount val="9"/>
                <c:pt idx="0">
                  <c:v>182</c:v>
                </c:pt>
                <c:pt idx="1">
                  <c:v>248</c:v>
                </c:pt>
                <c:pt idx="2">
                  <c:v>275</c:v>
                </c:pt>
                <c:pt idx="3">
                  <c:v>364</c:v>
                </c:pt>
                <c:pt idx="4">
                  <c:v>204</c:v>
                </c:pt>
                <c:pt idx="5">
                  <c:v>59</c:v>
                </c:pt>
                <c:pt idx="6">
                  <c:v>105</c:v>
                </c:pt>
                <c:pt idx="7">
                  <c:v>89</c:v>
                </c:pt>
                <c:pt idx="8">
                  <c:v>59</c:v>
                </c:pt>
              </c:numCache>
            </c:numRef>
          </c:val>
          <c:extLst>
            <c:ext xmlns:c16="http://schemas.microsoft.com/office/drawing/2014/chart" uri="{C3380CC4-5D6E-409C-BE32-E72D297353CC}">
              <c16:uniqueId val="{00000001-EC0C-4616-819D-27475B36A1C9}"/>
            </c:ext>
          </c:extLst>
        </c:ser>
        <c:dLbls>
          <c:showLegendKey val="0"/>
          <c:showVal val="0"/>
          <c:showCatName val="0"/>
          <c:showSerName val="0"/>
          <c:showPercent val="0"/>
          <c:showBubbleSize val="0"/>
        </c:dLbls>
        <c:gapWidth val="219"/>
        <c:overlap val="-27"/>
        <c:axId val="1064269615"/>
        <c:axId val="1064264335"/>
      </c:barChart>
      <c:catAx>
        <c:axId val="106426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264335"/>
        <c:crosses val="autoZero"/>
        <c:auto val="1"/>
        <c:lblAlgn val="ctr"/>
        <c:lblOffset val="100"/>
        <c:noMultiLvlLbl val="0"/>
      </c:catAx>
      <c:valAx>
        <c:axId val="1064264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26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2">
        <a:lumMod val="10000"/>
        <a:lumOff val="9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Ladybirds at</a:t>
            </a:r>
            <a:r>
              <a:rPr lang="en-GB" baseline="0"/>
              <a:t> Chettisham</a:t>
            </a:r>
          </a:p>
          <a:p>
            <a:pPr>
              <a:defRPr/>
            </a:pPr>
            <a:r>
              <a:rPr lang="en-GB" baseline="0"/>
              <a:t>Collected from nettle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Sheet1!$I$4</c:f>
              <c:strCache>
                <c:ptCount val="1"/>
                <c:pt idx="0">
                  <c:v>Harlequin</c:v>
                </c:pt>
              </c:strCache>
            </c:strRef>
          </c:tx>
          <c:spPr>
            <a:solidFill>
              <a:schemeClr val="accent6"/>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Sheet1!$I$5:$I$13</c:f>
              <c:numCache>
                <c:formatCode>General</c:formatCode>
                <c:ptCount val="9"/>
                <c:pt idx="0">
                  <c:v>13</c:v>
                </c:pt>
                <c:pt idx="1">
                  <c:v>81</c:v>
                </c:pt>
                <c:pt idx="2">
                  <c:v>2</c:v>
                </c:pt>
                <c:pt idx="3">
                  <c:v>22</c:v>
                </c:pt>
                <c:pt idx="4">
                  <c:v>9</c:v>
                </c:pt>
                <c:pt idx="5">
                  <c:v>3</c:v>
                </c:pt>
                <c:pt idx="6">
                  <c:v>36</c:v>
                </c:pt>
                <c:pt idx="7">
                  <c:v>12</c:v>
                </c:pt>
                <c:pt idx="8">
                  <c:v>16</c:v>
                </c:pt>
              </c:numCache>
            </c:numRef>
          </c:val>
          <c:extLst>
            <c:ext xmlns:c16="http://schemas.microsoft.com/office/drawing/2014/chart" uri="{C3380CC4-5D6E-409C-BE32-E72D297353CC}">
              <c16:uniqueId val="{00000000-7ED9-4D8D-8925-035F9CF580AA}"/>
            </c:ext>
          </c:extLst>
        </c:ser>
        <c:ser>
          <c:idx val="1"/>
          <c:order val="1"/>
          <c:tx>
            <c:strRef>
              <c:f>Sheet1!$J$4</c:f>
              <c:strCache>
                <c:ptCount val="1"/>
                <c:pt idx="0">
                  <c:v>Native</c:v>
                </c:pt>
              </c:strCache>
            </c:strRef>
          </c:tx>
          <c:spPr>
            <a:solidFill>
              <a:schemeClr val="accent5"/>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Sheet1!$J$5:$J$13</c:f>
              <c:numCache>
                <c:formatCode>General</c:formatCode>
                <c:ptCount val="9"/>
                <c:pt idx="0">
                  <c:v>42</c:v>
                </c:pt>
                <c:pt idx="1">
                  <c:v>175</c:v>
                </c:pt>
                <c:pt idx="2">
                  <c:v>191</c:v>
                </c:pt>
                <c:pt idx="3">
                  <c:v>293</c:v>
                </c:pt>
                <c:pt idx="4">
                  <c:v>208</c:v>
                </c:pt>
                <c:pt idx="5">
                  <c:v>54</c:v>
                </c:pt>
                <c:pt idx="6">
                  <c:v>85</c:v>
                </c:pt>
                <c:pt idx="7">
                  <c:v>87</c:v>
                </c:pt>
                <c:pt idx="8">
                  <c:v>193</c:v>
                </c:pt>
              </c:numCache>
            </c:numRef>
          </c:val>
          <c:extLst>
            <c:ext xmlns:c16="http://schemas.microsoft.com/office/drawing/2014/chart" uri="{C3380CC4-5D6E-409C-BE32-E72D297353CC}">
              <c16:uniqueId val="{00000001-7ED9-4D8D-8925-035F9CF580AA}"/>
            </c:ext>
          </c:extLst>
        </c:ser>
        <c:dLbls>
          <c:showLegendKey val="0"/>
          <c:showVal val="0"/>
          <c:showCatName val="0"/>
          <c:showSerName val="0"/>
          <c:showPercent val="0"/>
          <c:showBubbleSize val="0"/>
        </c:dLbls>
        <c:gapWidth val="219"/>
        <c:overlap val="-27"/>
        <c:axId val="1277733791"/>
        <c:axId val="1277739071"/>
      </c:barChart>
      <c:catAx>
        <c:axId val="127773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7739071"/>
        <c:crosses val="autoZero"/>
        <c:auto val="1"/>
        <c:lblAlgn val="ctr"/>
        <c:lblOffset val="100"/>
        <c:noMultiLvlLbl val="0"/>
      </c:catAx>
      <c:valAx>
        <c:axId val="1277739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7733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2">
        <a:lumMod val="10000"/>
        <a:lumOff val="9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13DCA6-1AE6-66C2-38D6-CE9A4CD9F3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6D77DEE-CB6E-3397-B5B1-458A9CCA7E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AAA5E-6A34-45DE-ABD7-F832CCF60978}" type="datetimeFigureOut">
              <a:rPr lang="en-GB" smtClean="0"/>
              <a:t>30/06/2025</a:t>
            </a:fld>
            <a:endParaRPr lang="en-GB"/>
          </a:p>
        </p:txBody>
      </p:sp>
      <p:sp>
        <p:nvSpPr>
          <p:cNvPr id="4" name="Footer Placeholder 3">
            <a:extLst>
              <a:ext uri="{FF2B5EF4-FFF2-40B4-BE49-F238E27FC236}">
                <a16:creationId xmlns:a16="http://schemas.microsoft.com/office/drawing/2014/main" id="{488921DE-2087-7A8B-4E8D-EDEA14B13D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C586373-5B0C-1B79-986D-986216B0BC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8E3C1C-C4A1-45FC-AB81-29611265FF23}" type="slidenum">
              <a:rPr lang="en-GB" smtClean="0"/>
              <a:t>‹#›</a:t>
            </a:fld>
            <a:endParaRPr lang="en-GB"/>
          </a:p>
        </p:txBody>
      </p:sp>
    </p:spTree>
    <p:extLst>
      <p:ext uri="{BB962C8B-B14F-4D97-AF65-F5344CB8AC3E}">
        <p14:creationId xmlns:p14="http://schemas.microsoft.com/office/powerpoint/2010/main" val="227916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C4969-0D55-D24D-BF1D-8486BE2C19D3}" type="datetimeFigureOut">
              <a:rPr lang="en-US" smtClean="0"/>
              <a:t>6/30/2025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E68CF-05A1-0249-85ED-60837D600635}" type="slidenum">
              <a:rPr lang="en-US" smtClean="0"/>
              <a:t>‹#›</a:t>
            </a:fld>
            <a:endParaRPr lang="en-US"/>
          </a:p>
        </p:txBody>
      </p:sp>
    </p:spTree>
    <p:extLst>
      <p:ext uri="{BB962C8B-B14F-4D97-AF65-F5344CB8AC3E}">
        <p14:creationId xmlns:p14="http://schemas.microsoft.com/office/powerpoint/2010/main" val="300689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6B36FB-731A-4EDC-BC10-288DD7CFA83D}" type="slidenum">
              <a:rPr lang="en-GB" smtClean="0"/>
              <a:t>2</a:t>
            </a:fld>
            <a:endParaRPr lang="en-GB"/>
          </a:p>
        </p:txBody>
      </p:sp>
    </p:spTree>
    <p:extLst>
      <p:ext uri="{BB962C8B-B14F-4D97-AF65-F5344CB8AC3E}">
        <p14:creationId xmlns:p14="http://schemas.microsoft.com/office/powerpoint/2010/main" val="232607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6B36FB-731A-4EDC-BC10-288DD7CFA83D}" type="slidenum">
              <a:rPr lang="en-GB" smtClean="0"/>
              <a:t>3</a:t>
            </a:fld>
            <a:endParaRPr lang="en-GB"/>
          </a:p>
        </p:txBody>
      </p:sp>
    </p:spTree>
    <p:extLst>
      <p:ext uri="{BB962C8B-B14F-4D97-AF65-F5344CB8AC3E}">
        <p14:creationId xmlns:p14="http://schemas.microsoft.com/office/powerpoint/2010/main" val="261239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What do the students want to find out?</a:t>
            </a:r>
          </a:p>
          <a:p>
            <a:r>
              <a:rPr lang="en-GB"/>
              <a:t>What is the best habitat for ladybirds? How many ladybirds are in the area? How many types of ladybird live in the area?</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2. What information do they need to record in order to answer their question?</a:t>
            </a:r>
          </a:p>
        </p:txBody>
      </p:sp>
      <p:sp>
        <p:nvSpPr>
          <p:cNvPr id="4" name="Slide Number Placeholder 3"/>
          <p:cNvSpPr>
            <a:spLocks noGrp="1"/>
          </p:cNvSpPr>
          <p:nvPr>
            <p:ph type="sldNum" sz="quarter" idx="5"/>
          </p:nvPr>
        </p:nvSpPr>
        <p:spPr/>
        <p:txBody>
          <a:bodyPr/>
          <a:lstStyle/>
          <a:p>
            <a:fld id="{5EFE68CF-05A1-0249-85ED-60837D600635}" type="slidenum">
              <a:rPr lang="en-US" smtClean="0"/>
              <a:t>8</a:t>
            </a:fld>
            <a:endParaRPr lang="en-US"/>
          </a:p>
        </p:txBody>
      </p:sp>
    </p:spTree>
    <p:extLst>
      <p:ext uri="{BB962C8B-B14F-4D97-AF65-F5344CB8AC3E}">
        <p14:creationId xmlns:p14="http://schemas.microsoft.com/office/powerpoint/2010/main" val="341288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24E8-626E-4DB4-C46E-9EE27769F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77431-E062-FA4A-F171-0551734BD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E82CC-6B3E-8B80-878D-7A3440012E70}"/>
              </a:ext>
            </a:extLst>
          </p:cNvPr>
          <p:cNvSpPr>
            <a:spLocks noGrp="1"/>
          </p:cNvSpPr>
          <p:nvPr>
            <p:ph type="body" idx="1"/>
          </p:nvPr>
        </p:nvSpPr>
        <p:spPr/>
        <p:txBody>
          <a:bodyPr/>
          <a:lstStyle/>
          <a:p>
            <a:r>
              <a:rPr lang="en-GB"/>
              <a:t>3. Students should think about that might affect the information they are gathering.</a:t>
            </a:r>
          </a:p>
          <a:p>
            <a:r>
              <a:rPr lang="en-GB"/>
              <a:t>Refer to the examples about weather affecting whether humans want to go out or stay in bed. Would this affect ladybirds?</a:t>
            </a:r>
          </a:p>
          <a:p>
            <a:endParaRPr lang="en-GB"/>
          </a:p>
        </p:txBody>
      </p:sp>
      <p:sp>
        <p:nvSpPr>
          <p:cNvPr id="4" name="Slide Number Placeholder 3">
            <a:extLst>
              <a:ext uri="{FF2B5EF4-FFF2-40B4-BE49-F238E27FC236}">
                <a16:creationId xmlns:a16="http://schemas.microsoft.com/office/drawing/2014/main" id="{5595E44B-AA39-D5AD-0D7E-6029429CDBD0}"/>
              </a:ext>
            </a:extLst>
          </p:cNvPr>
          <p:cNvSpPr>
            <a:spLocks noGrp="1"/>
          </p:cNvSpPr>
          <p:nvPr>
            <p:ph type="sldNum" sz="quarter" idx="5"/>
          </p:nvPr>
        </p:nvSpPr>
        <p:spPr/>
        <p:txBody>
          <a:bodyPr/>
          <a:lstStyle/>
          <a:p>
            <a:fld id="{5EFE68CF-05A1-0249-85ED-60837D600635}" type="slidenum">
              <a:rPr lang="en-US" smtClean="0"/>
              <a:t>9</a:t>
            </a:fld>
            <a:endParaRPr lang="en-US"/>
          </a:p>
        </p:txBody>
      </p:sp>
    </p:spTree>
    <p:extLst>
      <p:ext uri="{BB962C8B-B14F-4D97-AF65-F5344CB8AC3E}">
        <p14:creationId xmlns:p14="http://schemas.microsoft.com/office/powerpoint/2010/main" val="37526083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10B17-179D-195F-79DC-9A006890B3F6}"/>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
            <a:extLst>
              <a:ext uri="{FF2B5EF4-FFF2-40B4-BE49-F238E27FC236}">
                <a16:creationId xmlns:a16="http://schemas.microsoft.com/office/drawing/2014/main" id="{5C4EECDF-DC7F-8BBA-8E56-82FE387D1C61}"/>
              </a:ext>
            </a:extLst>
          </p:cNvPr>
          <p:cNvSpPr>
            <a:spLocks noGrp="1"/>
          </p:cNvSpPr>
          <p:nvPr>
            <p:ph type="body" sz="quarter" idx="12"/>
          </p:nvPr>
        </p:nvSpPr>
        <p:spPr>
          <a:xfrm>
            <a:off x="1311758" y="2517167"/>
            <a:ext cx="9568484" cy="658029"/>
          </a:xfrm>
          <a:prstGeom prst="rect">
            <a:avLst/>
          </a:prstGeom>
        </p:spPr>
        <p:txBody>
          <a:bodyPr>
            <a:noAutofit/>
          </a:bodyPr>
          <a:lstStyle>
            <a:lvl1pPr algn="ctr">
              <a:defRPr sz="4000" b="1">
                <a:latin typeface="Arial" panose="020B0604020202020204" pitchFamily="34" charset="0"/>
                <a:cs typeface="Arial" panose="020B0604020202020204" pitchFamily="34" charset="0"/>
              </a:defRPr>
            </a:lvl1pPr>
            <a:lvl2pPr algn="ctr">
              <a:defRPr sz="4000" b="1">
                <a:latin typeface="Arial" panose="020B0604020202020204" pitchFamily="34" charset="0"/>
                <a:cs typeface="Arial" panose="020B0604020202020204" pitchFamily="34" charset="0"/>
              </a:defRPr>
            </a:lvl2pPr>
            <a:lvl3pPr algn="ctr">
              <a:defRPr sz="4000" b="1">
                <a:latin typeface="Arial" panose="020B0604020202020204" pitchFamily="34" charset="0"/>
                <a:cs typeface="Arial" panose="020B0604020202020204" pitchFamily="34" charset="0"/>
              </a:defRPr>
            </a:lvl3pPr>
            <a:lvl4pPr algn="ctr">
              <a:defRPr sz="4000" b="1">
                <a:latin typeface="Arial" panose="020B0604020202020204" pitchFamily="34" charset="0"/>
                <a:cs typeface="Arial" panose="020B0604020202020204" pitchFamily="34" charset="0"/>
              </a:defRPr>
            </a:lvl4pPr>
            <a:lvl5pPr algn="ctr">
              <a:defRPr sz="4000" b="1">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A brown bug with black lines&#10;&#10;AI-generated content may be incorrect.">
            <a:extLst>
              <a:ext uri="{FF2B5EF4-FFF2-40B4-BE49-F238E27FC236}">
                <a16:creationId xmlns:a16="http://schemas.microsoft.com/office/drawing/2014/main" id="{C0E6C46F-0FA1-FA38-3B66-FBBB511E12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5473" y="-582373"/>
            <a:ext cx="2013778" cy="1964661"/>
          </a:xfrm>
          <a:prstGeom prst="rect">
            <a:avLst/>
          </a:prstGeom>
        </p:spPr>
      </p:pic>
      <p:pic>
        <p:nvPicPr>
          <p:cNvPr id="10" name="Picture 9" descr="A cartoon of a ladybug&#10;&#10;AI-generated content may be incorrect.">
            <a:extLst>
              <a:ext uri="{FF2B5EF4-FFF2-40B4-BE49-F238E27FC236}">
                <a16:creationId xmlns:a16="http://schemas.microsoft.com/office/drawing/2014/main" id="{846D0506-1498-A087-ACA1-338EDA3944C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61474" y="4270444"/>
            <a:ext cx="2837536" cy="2780053"/>
          </a:xfrm>
          <a:prstGeom prst="rect">
            <a:avLst/>
          </a:prstGeom>
        </p:spPr>
      </p:pic>
      <p:pic>
        <p:nvPicPr>
          <p:cNvPr id="15" name="Picture 14" descr="A yellow bug with black lines&#10;&#10;AI-generated content may be incorrect.">
            <a:extLst>
              <a:ext uri="{FF2B5EF4-FFF2-40B4-BE49-F238E27FC236}">
                <a16:creationId xmlns:a16="http://schemas.microsoft.com/office/drawing/2014/main" id="{A9AD78AD-3DF7-0621-A32C-B44A8DB109F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6000" y="4809573"/>
            <a:ext cx="1149075" cy="1182871"/>
          </a:xfrm>
          <a:prstGeom prst="rect">
            <a:avLst/>
          </a:prstGeom>
        </p:spPr>
      </p:pic>
      <p:pic>
        <p:nvPicPr>
          <p:cNvPr id="17" name="Picture 16" descr="A yellow bug with black lines&#10;&#10;AI-generated content may be incorrect.">
            <a:extLst>
              <a:ext uri="{FF2B5EF4-FFF2-40B4-BE49-F238E27FC236}">
                <a16:creationId xmlns:a16="http://schemas.microsoft.com/office/drawing/2014/main" id="{9D3E2210-4C58-A88E-4C6E-61A17491D55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3678" y="224124"/>
            <a:ext cx="1916112" cy="1930253"/>
          </a:xfrm>
          <a:prstGeom prst="rect">
            <a:avLst/>
          </a:prstGeom>
        </p:spPr>
      </p:pic>
      <p:sp>
        <p:nvSpPr>
          <p:cNvPr id="18" name="Content Placeholder 3">
            <a:extLst>
              <a:ext uri="{FF2B5EF4-FFF2-40B4-BE49-F238E27FC236}">
                <a16:creationId xmlns:a16="http://schemas.microsoft.com/office/drawing/2014/main" id="{7DE35F06-99D0-8DF3-513F-2F332E874567}"/>
              </a:ext>
            </a:extLst>
          </p:cNvPr>
          <p:cNvSpPr>
            <a:spLocks noGrp="1"/>
          </p:cNvSpPr>
          <p:nvPr>
            <p:ph sz="half" idx="2"/>
          </p:nvPr>
        </p:nvSpPr>
        <p:spPr>
          <a:xfrm>
            <a:off x="1311758" y="3420974"/>
            <a:ext cx="9568484" cy="641029"/>
          </a:xfrm>
          <a:prstGeom prst="rect">
            <a:avLst/>
          </a:prstGeom>
        </p:spPr>
        <p:txBody>
          <a:bodyPr>
            <a:normAutofit/>
          </a:bodyPr>
          <a:lstStyle>
            <a:lvl1pPr algn="ctr">
              <a:defRPr sz="1600">
                <a:latin typeface="Arial" panose="020B0604020202020204" pitchFamily="34" charset="0"/>
                <a:cs typeface="Arial" panose="020B0604020202020204" pitchFamily="34" charset="0"/>
              </a:defRPr>
            </a:lvl1pPr>
            <a:lvl2pPr algn="ctr">
              <a:defRPr sz="1600">
                <a:latin typeface="Arial" panose="020B0604020202020204" pitchFamily="34" charset="0"/>
                <a:cs typeface="Arial" panose="020B0604020202020204" pitchFamily="34" charset="0"/>
              </a:defRPr>
            </a:lvl2pPr>
            <a:lvl3pPr algn="ctr">
              <a:defRPr sz="1600">
                <a:latin typeface="Arial" panose="020B0604020202020204" pitchFamily="34" charset="0"/>
                <a:cs typeface="Arial" panose="020B0604020202020204" pitchFamily="34" charset="0"/>
              </a:defRPr>
            </a:lvl3pPr>
            <a:lvl4pPr algn="ctr">
              <a:defRPr sz="1600">
                <a:latin typeface="Arial" panose="020B0604020202020204" pitchFamily="34" charset="0"/>
                <a:cs typeface="Arial" panose="020B0604020202020204" pitchFamily="34" charset="0"/>
              </a:defRPr>
            </a:lvl4pPr>
            <a:lvl5pPr algn="ct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9" name="Picture 18" descr="A cartoon of a ladybug&#10;&#10;AI-generated content may be incorrect.">
            <a:extLst>
              <a:ext uri="{FF2B5EF4-FFF2-40B4-BE49-F238E27FC236}">
                <a16:creationId xmlns:a16="http://schemas.microsoft.com/office/drawing/2014/main" id="{B354EA36-EDD9-96C6-D43C-C7084C11CD7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rot="11303463">
            <a:off x="3534907" y="542741"/>
            <a:ext cx="1034002" cy="1013055"/>
          </a:xfrm>
          <a:prstGeom prst="rect">
            <a:avLst/>
          </a:prstGeom>
        </p:spPr>
      </p:pic>
      <p:pic>
        <p:nvPicPr>
          <p:cNvPr id="20" name="Picture 19" descr="A brown bug with black lines&#10;&#10;AI-generated content may be incorrect.">
            <a:extLst>
              <a:ext uri="{FF2B5EF4-FFF2-40B4-BE49-F238E27FC236}">
                <a16:creationId xmlns:a16="http://schemas.microsoft.com/office/drawing/2014/main" id="{7070650D-51DD-B105-F8C4-66858185971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rot="10800000">
            <a:off x="-351173" y="2895516"/>
            <a:ext cx="2451101" cy="2391317"/>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543E1B81-C8FB-BEFF-CB55-F3266AB53E32}"/>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90525" y="5595017"/>
            <a:ext cx="1886683" cy="954799"/>
          </a:xfrm>
          <a:prstGeom prst="rect">
            <a:avLst/>
          </a:prstGeom>
        </p:spPr>
      </p:pic>
    </p:spTree>
    <p:extLst>
      <p:ext uri="{BB962C8B-B14F-4D97-AF65-F5344CB8AC3E}">
        <p14:creationId xmlns:p14="http://schemas.microsoft.com/office/powerpoint/2010/main" val="158924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BAD5DD-B53F-7C06-E4DF-2168CE83DACE}"/>
              </a:ext>
            </a:extLst>
          </p:cNvPr>
          <p:cNvSpPr>
            <a:spLocks noGrp="1" noRot="1" noMove="1" noResize="1" noEditPoints="1" noAdjustHandles="1" noChangeArrowheads="1" noChangeShapeType="1"/>
          </p:cNvSpPr>
          <p:nvPr userDrawn="1"/>
        </p:nvSpPr>
        <p:spPr>
          <a:xfrm>
            <a:off x="0" y="-12332"/>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3">
            <a:extLst>
              <a:ext uri="{FF2B5EF4-FFF2-40B4-BE49-F238E27FC236}">
                <a16:creationId xmlns:a16="http://schemas.microsoft.com/office/drawing/2014/main" id="{81561C00-F283-C4B9-36A8-2B9718747E43}"/>
              </a:ext>
            </a:extLst>
          </p:cNvPr>
          <p:cNvSpPr>
            <a:spLocks noGrp="1"/>
          </p:cNvSpPr>
          <p:nvPr>
            <p:ph type="title"/>
          </p:nvPr>
        </p:nvSpPr>
        <p:spPr>
          <a:xfrm>
            <a:off x="390525" y="730710"/>
            <a:ext cx="5705475"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12" name="Picture Placeholder 4">
            <a:extLst>
              <a:ext uri="{FF2B5EF4-FFF2-40B4-BE49-F238E27FC236}">
                <a16:creationId xmlns:a16="http://schemas.microsoft.com/office/drawing/2014/main" id="{40A6AEAA-F9AE-91E0-6F48-D5D2190B9060}"/>
              </a:ext>
            </a:extLst>
          </p:cNvPr>
          <p:cNvSpPr>
            <a:spLocks noGrp="1"/>
          </p:cNvSpPr>
          <p:nvPr>
            <p:ph type="pic" sz="quarter" idx="10"/>
          </p:nvPr>
        </p:nvSpPr>
        <p:spPr>
          <a:xfrm>
            <a:off x="6390861" y="730710"/>
            <a:ext cx="5410614" cy="5240244"/>
          </a:xfrm>
          <a:prstGeom prst="rect">
            <a:avLst/>
          </a:prstGeom>
        </p:spPr>
        <p:txBody>
          <a:bodyPr/>
          <a:lstStyle/>
          <a:p>
            <a:endParaRPr lang="en-US"/>
          </a:p>
        </p:txBody>
      </p:sp>
      <p:sp>
        <p:nvSpPr>
          <p:cNvPr id="16" name="Text Placeholder 34">
            <a:extLst>
              <a:ext uri="{FF2B5EF4-FFF2-40B4-BE49-F238E27FC236}">
                <a16:creationId xmlns:a16="http://schemas.microsoft.com/office/drawing/2014/main" id="{1610E243-7AD1-AB9E-794E-F3ACF0297CD3}"/>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3509FC14-A520-9A43-984A-C4572ACDFAA1}"/>
              </a:ext>
            </a:extLst>
          </p:cNvPr>
          <p:cNvSpPr>
            <a:spLocks noGrp="1"/>
          </p:cNvSpPr>
          <p:nvPr>
            <p:ph sz="half" idx="2"/>
          </p:nvPr>
        </p:nvSpPr>
        <p:spPr>
          <a:xfrm>
            <a:off x="390525" y="1555587"/>
            <a:ext cx="5705475" cy="420674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Box 2">
            <a:extLst>
              <a:ext uri="{FF2B5EF4-FFF2-40B4-BE49-F238E27FC236}">
                <a16:creationId xmlns:a16="http://schemas.microsoft.com/office/drawing/2014/main" id="{91FCF79B-29D2-280C-36A0-6C1B2AAF86B4}"/>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9A674577-F81E-220F-9BDB-26DE1CB631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91757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ultiple images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DAD020-7F4F-91DC-DDC8-9BE53A6EBAF3}"/>
              </a:ext>
            </a:extLst>
          </p:cNvPr>
          <p:cNvSpPr/>
          <p:nvPr userDrawn="1"/>
        </p:nvSpPr>
        <p:spPr>
          <a:xfrm>
            <a:off x="0" y="-12332"/>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3">
            <a:extLst>
              <a:ext uri="{FF2B5EF4-FFF2-40B4-BE49-F238E27FC236}">
                <a16:creationId xmlns:a16="http://schemas.microsoft.com/office/drawing/2014/main" id="{EB991DE8-E27A-3DBE-9858-FE0C903106C2}"/>
              </a:ext>
            </a:extLst>
          </p:cNvPr>
          <p:cNvSpPr>
            <a:spLocks noGrp="1"/>
          </p:cNvSpPr>
          <p:nvPr>
            <p:ph type="title"/>
          </p:nvPr>
        </p:nvSpPr>
        <p:spPr>
          <a:xfrm>
            <a:off x="390525" y="730710"/>
            <a:ext cx="5705475"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15" name="Picture Placeholder 4">
            <a:extLst>
              <a:ext uri="{FF2B5EF4-FFF2-40B4-BE49-F238E27FC236}">
                <a16:creationId xmlns:a16="http://schemas.microsoft.com/office/drawing/2014/main" id="{7D202456-39CF-D37F-DA58-5720D00239CE}"/>
              </a:ext>
            </a:extLst>
          </p:cNvPr>
          <p:cNvSpPr>
            <a:spLocks noGrp="1"/>
          </p:cNvSpPr>
          <p:nvPr>
            <p:ph type="pic" sz="quarter" idx="10"/>
          </p:nvPr>
        </p:nvSpPr>
        <p:spPr>
          <a:xfrm>
            <a:off x="6390861" y="730710"/>
            <a:ext cx="5410614" cy="2698290"/>
          </a:xfrm>
          <a:prstGeom prst="rect">
            <a:avLst/>
          </a:prstGeom>
        </p:spPr>
        <p:txBody>
          <a:bodyPr/>
          <a:lstStyle/>
          <a:p>
            <a:endParaRPr lang="en-US"/>
          </a:p>
        </p:txBody>
      </p:sp>
      <p:sp>
        <p:nvSpPr>
          <p:cNvPr id="9" name="Picture Placeholder 4">
            <a:extLst>
              <a:ext uri="{FF2B5EF4-FFF2-40B4-BE49-F238E27FC236}">
                <a16:creationId xmlns:a16="http://schemas.microsoft.com/office/drawing/2014/main" id="{26BFE363-5C20-A6BF-C66D-C0D6A21144F3}"/>
              </a:ext>
            </a:extLst>
          </p:cNvPr>
          <p:cNvSpPr>
            <a:spLocks noGrp="1"/>
          </p:cNvSpPr>
          <p:nvPr>
            <p:ph type="pic" sz="quarter" idx="11"/>
          </p:nvPr>
        </p:nvSpPr>
        <p:spPr>
          <a:xfrm>
            <a:off x="9153939" y="3523465"/>
            <a:ext cx="2647535" cy="2603825"/>
          </a:xfrm>
          <a:prstGeom prst="rect">
            <a:avLst/>
          </a:prstGeom>
        </p:spPr>
        <p:txBody>
          <a:bodyPr/>
          <a:lstStyle/>
          <a:p>
            <a:endParaRPr lang="en-US"/>
          </a:p>
        </p:txBody>
      </p:sp>
      <p:pic>
        <p:nvPicPr>
          <p:cNvPr id="19" name="Picture 18" descr="A brown bug with black lines&#10;&#10;AI-generated content may be incorrect.">
            <a:extLst>
              <a:ext uri="{FF2B5EF4-FFF2-40B4-BE49-F238E27FC236}">
                <a16:creationId xmlns:a16="http://schemas.microsoft.com/office/drawing/2014/main" id="{12DEF414-AAB9-E0EA-C9BC-699DF3E6440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1956907">
            <a:off x="7020724" y="3728910"/>
            <a:ext cx="721691" cy="704089"/>
          </a:xfrm>
          <a:prstGeom prst="rect">
            <a:avLst/>
          </a:prstGeom>
        </p:spPr>
      </p:pic>
      <p:pic>
        <p:nvPicPr>
          <p:cNvPr id="20" name="Picture 19" descr="A cartoon of a ladybug&#10;&#10;AI-generated content may be incorrect.">
            <a:extLst>
              <a:ext uri="{FF2B5EF4-FFF2-40B4-BE49-F238E27FC236}">
                <a16:creationId xmlns:a16="http://schemas.microsoft.com/office/drawing/2014/main" id="{7F23B878-EA3A-1BF5-9669-39C33C5B89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3707238">
            <a:off x="7820915" y="4139435"/>
            <a:ext cx="1091783" cy="1069666"/>
          </a:xfrm>
          <a:prstGeom prst="rect">
            <a:avLst/>
          </a:prstGeom>
        </p:spPr>
      </p:pic>
      <p:pic>
        <p:nvPicPr>
          <p:cNvPr id="21" name="Picture 20" descr="A yellow bug with black lines&#10;&#10;AI-generated content may be incorrect.">
            <a:extLst>
              <a:ext uri="{FF2B5EF4-FFF2-40B4-BE49-F238E27FC236}">
                <a16:creationId xmlns:a16="http://schemas.microsoft.com/office/drawing/2014/main" id="{32FA5EE2-24AC-868C-BED5-39ACD281C90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5400000">
            <a:off x="6152716" y="4776681"/>
            <a:ext cx="1543998" cy="1589409"/>
          </a:xfrm>
          <a:prstGeom prst="rect">
            <a:avLst/>
          </a:prstGeom>
        </p:spPr>
      </p:pic>
      <p:sp>
        <p:nvSpPr>
          <p:cNvPr id="22" name="Content Placeholder 3">
            <a:extLst>
              <a:ext uri="{FF2B5EF4-FFF2-40B4-BE49-F238E27FC236}">
                <a16:creationId xmlns:a16="http://schemas.microsoft.com/office/drawing/2014/main" id="{02C042CF-FCD8-D938-5C37-B92A5F33BB90}"/>
              </a:ext>
            </a:extLst>
          </p:cNvPr>
          <p:cNvSpPr>
            <a:spLocks noGrp="1"/>
          </p:cNvSpPr>
          <p:nvPr>
            <p:ph sz="half" idx="2"/>
          </p:nvPr>
        </p:nvSpPr>
        <p:spPr>
          <a:xfrm>
            <a:off x="390525" y="1555587"/>
            <a:ext cx="5705475" cy="420674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34">
            <a:extLst>
              <a:ext uri="{FF2B5EF4-FFF2-40B4-BE49-F238E27FC236}">
                <a16:creationId xmlns:a16="http://schemas.microsoft.com/office/drawing/2014/main" id="{ADB305B9-5585-5DC4-17E3-15CC37AF48A7}"/>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83055EA3-8DC4-D59F-7CB9-0A3ABFB54CB6}"/>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CFC05D63-A0B6-16A2-40D8-009EB532692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406123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op imag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11410950"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9" name="Picture Placeholder 4">
            <a:extLst>
              <a:ext uri="{FF2B5EF4-FFF2-40B4-BE49-F238E27FC236}">
                <a16:creationId xmlns:a16="http://schemas.microsoft.com/office/drawing/2014/main" id="{95BA260C-56DA-7F66-4DE3-34276B7AE15B}"/>
              </a:ext>
            </a:extLst>
          </p:cNvPr>
          <p:cNvSpPr>
            <a:spLocks noGrp="1"/>
          </p:cNvSpPr>
          <p:nvPr>
            <p:ph type="pic" sz="quarter" idx="10"/>
          </p:nvPr>
        </p:nvSpPr>
        <p:spPr>
          <a:xfrm>
            <a:off x="390525" y="3573161"/>
            <a:ext cx="3783910" cy="2410191"/>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865A010-A46A-0FFD-8690-EBC33D7939A9}"/>
              </a:ext>
            </a:extLst>
          </p:cNvPr>
          <p:cNvSpPr>
            <a:spLocks noGrp="1"/>
          </p:cNvSpPr>
          <p:nvPr>
            <p:ph type="pic" sz="quarter" idx="11"/>
          </p:nvPr>
        </p:nvSpPr>
        <p:spPr>
          <a:xfrm>
            <a:off x="4466886" y="3573161"/>
            <a:ext cx="3783910" cy="2410191"/>
          </a:xfrm>
          <a:prstGeom prst="rect">
            <a:avLst/>
          </a:prstGeom>
        </p:spPr>
        <p:txBody>
          <a:bodyPr/>
          <a:lstStyle/>
          <a:p>
            <a:endParaRPr lang="en-US"/>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4186413">
            <a:off x="9581045" y="3621103"/>
            <a:ext cx="721691" cy="70408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7536744">
            <a:off x="10381236" y="4031628"/>
            <a:ext cx="1091783" cy="106966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9229506">
            <a:off x="8713037" y="4668874"/>
            <a:ext cx="1543998" cy="1589409"/>
          </a:xfrm>
          <a:prstGeom prst="rect">
            <a:avLst/>
          </a:prstGeom>
        </p:spPr>
      </p:pic>
      <p:sp>
        <p:nvSpPr>
          <p:cNvPr id="14" name="Text Placeholder 34">
            <a:extLst>
              <a:ext uri="{FF2B5EF4-FFF2-40B4-BE49-F238E27FC236}">
                <a16:creationId xmlns:a16="http://schemas.microsoft.com/office/drawing/2014/main" id="{6DE7F922-998F-F7C4-C024-2D8394DF55F9}"/>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009D022B-9EE5-B96A-9312-E18B74E4DD9A}"/>
              </a:ext>
            </a:extLst>
          </p:cNvPr>
          <p:cNvSpPr>
            <a:spLocks noGrp="1"/>
          </p:cNvSpPr>
          <p:nvPr>
            <p:ph sz="half" idx="2"/>
          </p:nvPr>
        </p:nvSpPr>
        <p:spPr>
          <a:xfrm>
            <a:off x="390525" y="1555588"/>
            <a:ext cx="11410950" cy="1702768"/>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Box 2">
            <a:extLst>
              <a:ext uri="{FF2B5EF4-FFF2-40B4-BE49-F238E27FC236}">
                <a16:creationId xmlns:a16="http://schemas.microsoft.com/office/drawing/2014/main" id="{DF563135-8E41-B9D2-A8F0-EC98330C2C48}"/>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BDC2060C-7B24-9B28-9010-4F6AFE7DB2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366915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top imag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11410950"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9" name="Picture Placeholder 4">
            <a:extLst>
              <a:ext uri="{FF2B5EF4-FFF2-40B4-BE49-F238E27FC236}">
                <a16:creationId xmlns:a16="http://schemas.microsoft.com/office/drawing/2014/main" id="{95BA260C-56DA-7F66-4DE3-34276B7AE15B}"/>
              </a:ext>
            </a:extLst>
          </p:cNvPr>
          <p:cNvSpPr>
            <a:spLocks noGrp="1"/>
          </p:cNvSpPr>
          <p:nvPr>
            <p:ph type="pic" sz="quarter" idx="10"/>
          </p:nvPr>
        </p:nvSpPr>
        <p:spPr>
          <a:xfrm>
            <a:off x="390525" y="3573161"/>
            <a:ext cx="3783910" cy="2410191"/>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865A010-A46A-0FFD-8690-EBC33D7939A9}"/>
              </a:ext>
            </a:extLst>
          </p:cNvPr>
          <p:cNvSpPr>
            <a:spLocks noGrp="1"/>
          </p:cNvSpPr>
          <p:nvPr>
            <p:ph type="pic" sz="quarter" idx="11"/>
          </p:nvPr>
        </p:nvSpPr>
        <p:spPr>
          <a:xfrm>
            <a:off x="4466886" y="3573161"/>
            <a:ext cx="3783910" cy="2410191"/>
          </a:xfrm>
          <a:prstGeom prst="rect">
            <a:avLst/>
          </a:prstGeom>
        </p:spPr>
        <p:txBody>
          <a:bodyPr/>
          <a:lstStyle/>
          <a:p>
            <a:endParaRPr lang="en-US"/>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4186413">
            <a:off x="11571326" y="3063714"/>
            <a:ext cx="721691" cy="70408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7536744">
            <a:off x="11325470" y="3853956"/>
            <a:ext cx="1091783" cy="106966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411357">
            <a:off x="11420001" y="4903753"/>
            <a:ext cx="1543998" cy="1589409"/>
          </a:xfrm>
          <a:prstGeom prst="rect">
            <a:avLst/>
          </a:prstGeom>
        </p:spPr>
      </p:pic>
      <p:sp>
        <p:nvSpPr>
          <p:cNvPr id="14" name="Text Placeholder 34">
            <a:extLst>
              <a:ext uri="{FF2B5EF4-FFF2-40B4-BE49-F238E27FC236}">
                <a16:creationId xmlns:a16="http://schemas.microsoft.com/office/drawing/2014/main" id="{6DE7F922-998F-F7C4-C024-2D8394DF55F9}"/>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009D022B-9EE5-B96A-9312-E18B74E4DD9A}"/>
              </a:ext>
            </a:extLst>
          </p:cNvPr>
          <p:cNvSpPr>
            <a:spLocks noGrp="1"/>
          </p:cNvSpPr>
          <p:nvPr>
            <p:ph sz="half" idx="2"/>
          </p:nvPr>
        </p:nvSpPr>
        <p:spPr>
          <a:xfrm>
            <a:off x="390525" y="1555588"/>
            <a:ext cx="11410950" cy="1702768"/>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Box 2">
            <a:extLst>
              <a:ext uri="{FF2B5EF4-FFF2-40B4-BE49-F238E27FC236}">
                <a16:creationId xmlns:a16="http://schemas.microsoft.com/office/drawing/2014/main" id="{AF35BB2C-0D04-70C4-CE0F-9EA55F1F35D4}"/>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4D67431F-E75F-59C9-0618-ABEA623AADC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1603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ext graphic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7860271" cy="402350"/>
          </a:xfrm>
          <a:prstGeom prst="rect">
            <a:avLst/>
          </a:prstGeom>
        </p:spPr>
        <p:txBody>
          <a:bodyPr vert="horz" lIns="91440" tIns="45720" rIns="91440" bIns="45720" rtlCol="0" anchor="t">
            <a:noAutofit/>
          </a:bodyPr>
          <a:lstStyle/>
          <a:p>
            <a:r>
              <a:rPr lang="en-GB"/>
              <a:t>Click to edit Master title style</a:t>
            </a:r>
            <a:endParaRPr lang="en-US"/>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421919">
            <a:off x="8318025" y="1439219"/>
            <a:ext cx="1201442" cy="117213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8641601">
            <a:off x="9700394" y="2071083"/>
            <a:ext cx="1817555" cy="178073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017806">
            <a:off x="8301505" y="3618981"/>
            <a:ext cx="2570385" cy="2645983"/>
          </a:xfrm>
          <a:prstGeom prst="rect">
            <a:avLst/>
          </a:prstGeom>
        </p:spPr>
      </p:pic>
      <p:sp>
        <p:nvSpPr>
          <p:cNvPr id="3" name="Text Placeholder 34">
            <a:extLst>
              <a:ext uri="{FF2B5EF4-FFF2-40B4-BE49-F238E27FC236}">
                <a16:creationId xmlns:a16="http://schemas.microsoft.com/office/drawing/2014/main" id="{A5DB6C5C-DE78-6699-A7DA-FF718F8A1FA2}"/>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49C15-56B0-A595-DD99-99DB6FE1750A}"/>
              </a:ext>
            </a:extLst>
          </p:cNvPr>
          <p:cNvSpPr>
            <a:spLocks noGrp="1"/>
          </p:cNvSpPr>
          <p:nvPr>
            <p:ph sz="half" idx="2"/>
          </p:nvPr>
        </p:nvSpPr>
        <p:spPr>
          <a:xfrm>
            <a:off x="390525" y="1555587"/>
            <a:ext cx="7860270" cy="4194415"/>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0B0B8135-2691-5894-9A0A-094C0F5C4B79}"/>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3D379F30-BB8E-D74B-EAE3-18B4ED71987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44590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BBA3-5634-8B55-BDBA-3D8967527DC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7C5F573-ACA9-A17D-9916-BB6CBF3C6F1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F989AEE-4E8D-854A-3793-0BA7DBABE0EA}"/>
              </a:ext>
            </a:extLst>
          </p:cNvPr>
          <p:cNvSpPr>
            <a:spLocks noGrp="1"/>
          </p:cNvSpPr>
          <p:nvPr>
            <p:ph type="dt" sz="half" idx="10"/>
          </p:nvPr>
        </p:nvSpPr>
        <p:spPr/>
        <p:txBody>
          <a:bodyPr/>
          <a:lstStyle/>
          <a:p>
            <a:fld id="{5846D487-1C3B-4450-BF1C-50F513E0B5C7}" type="datetimeFigureOut">
              <a:rPr lang="en-GB" smtClean="0"/>
              <a:t>30/06/2025</a:t>
            </a:fld>
            <a:endParaRPr lang="en-GB"/>
          </a:p>
        </p:txBody>
      </p:sp>
      <p:sp>
        <p:nvSpPr>
          <p:cNvPr id="5" name="Footer Placeholder 4">
            <a:extLst>
              <a:ext uri="{FF2B5EF4-FFF2-40B4-BE49-F238E27FC236}">
                <a16:creationId xmlns:a16="http://schemas.microsoft.com/office/drawing/2014/main" id="{804DAF0A-9F9E-8FC1-C074-14994DD28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0732C3-000F-94EA-441E-70A7AF5619A1}"/>
              </a:ext>
            </a:extLst>
          </p:cNvPr>
          <p:cNvSpPr>
            <a:spLocks noGrp="1"/>
          </p:cNvSpPr>
          <p:nvPr>
            <p:ph type="sldNum" sz="quarter" idx="12"/>
          </p:nvPr>
        </p:nvSpPr>
        <p:spPr/>
        <p:txBody>
          <a:bodyPr/>
          <a:lstStyle/>
          <a:p>
            <a:fld id="{18C5D169-B6C6-43B2-8FB5-75911D448D91}" type="slidenum">
              <a:rPr lang="en-GB" smtClean="0"/>
              <a:t>‹#›</a:t>
            </a:fld>
            <a:endParaRPr lang="en-GB"/>
          </a:p>
        </p:txBody>
      </p:sp>
    </p:spTree>
    <p:extLst>
      <p:ext uri="{BB962C8B-B14F-4D97-AF65-F5344CB8AC3E}">
        <p14:creationId xmlns:p14="http://schemas.microsoft.com/office/powerpoint/2010/main" val="150007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ong text graphic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7860271"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4" name="Content Placeholder 3">
            <a:extLst>
              <a:ext uri="{FF2B5EF4-FFF2-40B4-BE49-F238E27FC236}">
                <a16:creationId xmlns:a16="http://schemas.microsoft.com/office/drawing/2014/main" id="{F8F49C15-56B0-A595-DD99-99DB6FE1750A}"/>
              </a:ext>
            </a:extLst>
          </p:cNvPr>
          <p:cNvSpPr>
            <a:spLocks noGrp="1"/>
          </p:cNvSpPr>
          <p:nvPr>
            <p:ph sz="half" idx="2"/>
          </p:nvPr>
        </p:nvSpPr>
        <p:spPr>
          <a:xfrm>
            <a:off x="390525" y="1555587"/>
            <a:ext cx="7860270" cy="457170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black background with a black square&#10;&#10;AI-generated content may be incorrect.">
            <a:extLst>
              <a:ext uri="{FF2B5EF4-FFF2-40B4-BE49-F238E27FC236}">
                <a16:creationId xmlns:a16="http://schemas.microsoft.com/office/drawing/2014/main" id="{9F8DD93B-4487-9A68-D2CF-DCAD6A3810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0525" y="5595017"/>
            <a:ext cx="1886683" cy="954799"/>
          </a:xfrm>
          <a:prstGeom prst="rect">
            <a:avLst/>
          </a:prstGeom>
        </p:spPr>
      </p:pic>
      <p:pic>
        <p:nvPicPr>
          <p:cNvPr id="5" name="Picture 4" descr="A brown bug with black lines&#10;&#10;AI-generated content may be incorrect.">
            <a:extLst>
              <a:ext uri="{FF2B5EF4-FFF2-40B4-BE49-F238E27FC236}">
                <a16:creationId xmlns:a16="http://schemas.microsoft.com/office/drawing/2014/main" id="{FE3D7096-87AC-252A-1150-9773AFBA60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4186413">
            <a:off x="9558910" y="2094521"/>
            <a:ext cx="721691" cy="704089"/>
          </a:xfrm>
          <a:prstGeom prst="rect">
            <a:avLst/>
          </a:prstGeom>
        </p:spPr>
      </p:pic>
      <p:pic>
        <p:nvPicPr>
          <p:cNvPr id="10" name="Picture 9" descr="A cartoon of a ladybug&#10;&#10;AI-generated content may be incorrect.">
            <a:extLst>
              <a:ext uri="{FF2B5EF4-FFF2-40B4-BE49-F238E27FC236}">
                <a16:creationId xmlns:a16="http://schemas.microsoft.com/office/drawing/2014/main" id="{370D3E1C-C836-E63C-A975-6D632B9E884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7536744">
            <a:off x="9126784" y="4744595"/>
            <a:ext cx="1585942" cy="1553814"/>
          </a:xfrm>
          <a:prstGeom prst="rect">
            <a:avLst/>
          </a:prstGeom>
        </p:spPr>
      </p:pic>
      <p:pic>
        <p:nvPicPr>
          <p:cNvPr id="12" name="Picture 11" descr="A yellow bug with black lines&#10;&#10;AI-generated content may be incorrect.">
            <a:extLst>
              <a:ext uri="{FF2B5EF4-FFF2-40B4-BE49-F238E27FC236}">
                <a16:creationId xmlns:a16="http://schemas.microsoft.com/office/drawing/2014/main" id="{6E793798-667E-7D97-EEB1-50B9CCFAB46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rot="19229506">
            <a:off x="10382391" y="3088627"/>
            <a:ext cx="1169687" cy="1204089"/>
          </a:xfrm>
          <a:prstGeom prst="rect">
            <a:avLst/>
          </a:prstGeom>
        </p:spPr>
      </p:pic>
    </p:spTree>
    <p:extLst>
      <p:ext uri="{BB962C8B-B14F-4D97-AF65-F5344CB8AC3E}">
        <p14:creationId xmlns:p14="http://schemas.microsoft.com/office/powerpoint/2010/main" val="165023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9D16ED-2A65-A653-3169-0AE92DA17B40}"/>
              </a:ext>
            </a:extLst>
          </p:cNvPr>
          <p:cNvSpPr/>
          <p:nvPr userDrawn="1"/>
        </p:nvSpPr>
        <p:spPr>
          <a:xfrm>
            <a:off x="-3555886" y="7143189"/>
            <a:ext cx="11385256" cy="5392075"/>
          </a:xfrm>
          <a:prstGeom prst="rect">
            <a:avLst/>
          </a:prstGeom>
          <a:noFill/>
          <a:ln w="3175">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eonik" panose="020B0503030300000000" pitchFamily="34" charset="0"/>
            </a:endParaRPr>
          </a:p>
        </p:txBody>
      </p:sp>
    </p:spTree>
    <p:extLst>
      <p:ext uri="{BB962C8B-B14F-4D97-AF65-F5344CB8AC3E}">
        <p14:creationId xmlns:p14="http://schemas.microsoft.com/office/powerpoint/2010/main" val="2492234751"/>
      </p:ext>
    </p:extLst>
  </p:cSld>
  <p:clrMap bg1="lt1" tx1="dk1" bg2="lt2" tx2="dk2" accent1="accent1" accent2="accent2" accent3="accent3" accent4="accent4" accent5="accent5" accent6="accent6" hlink="hlink" folHlink="folHlink"/>
  <p:sldLayoutIdLst>
    <p:sldLayoutId id="2147483665" r:id="rId1"/>
    <p:sldLayoutId id="2147483653" r:id="rId2"/>
    <p:sldLayoutId id="2147483654" r:id="rId3"/>
    <p:sldLayoutId id="2147483660" r:id="rId4"/>
    <p:sldLayoutId id="2147483664" r:id="rId5"/>
    <p:sldLayoutId id="2147483661" r:id="rId6"/>
    <p:sldLayoutId id="2147483662" r:id="rId7"/>
    <p:sldLayoutId id="2147483663" r:id="rId8"/>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eonik" panose="020B05030303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eonik" panose="020B05030303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onik" panose="020B05030303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mailto:school-bookings@nhm.ac.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E4E11-98E4-B9E6-7AD1-3B48D962158B}"/>
              </a:ext>
            </a:extLst>
          </p:cNvPr>
          <p:cNvSpPr>
            <a:spLocks noGrp="1"/>
          </p:cNvSpPr>
          <p:nvPr>
            <p:ph type="body" sz="quarter" idx="12"/>
          </p:nvPr>
        </p:nvSpPr>
        <p:spPr/>
        <p:txBody>
          <a:bodyPr/>
          <a:lstStyle/>
          <a:p>
            <a:pPr marL="0" indent="0">
              <a:buNone/>
            </a:pPr>
            <a:r>
              <a:rPr lang="en-US"/>
              <a:t>Looking for ladybirds</a:t>
            </a:r>
          </a:p>
        </p:txBody>
      </p:sp>
    </p:spTree>
    <p:extLst>
      <p:ext uri="{BB962C8B-B14F-4D97-AF65-F5344CB8AC3E}">
        <p14:creationId xmlns:p14="http://schemas.microsoft.com/office/powerpoint/2010/main" val="234285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63E8763-C115-8511-2B40-E9EF348175BB}"/>
              </a:ext>
            </a:extLst>
          </p:cNvPr>
          <p:cNvSpPr>
            <a:spLocks noGrp="1"/>
          </p:cNvSpPr>
          <p:nvPr>
            <p:ph type="body" sz="quarter" idx="12"/>
          </p:nvPr>
        </p:nvSpPr>
        <p:spPr/>
        <p:txBody>
          <a:bodyPr/>
          <a:lstStyle/>
          <a:p>
            <a:pPr marL="0" indent="0">
              <a:buNone/>
            </a:pPr>
            <a:r>
              <a:rPr lang="en-GB"/>
              <a:t>Sharing survey results</a:t>
            </a:r>
          </a:p>
        </p:txBody>
      </p:sp>
    </p:spTree>
    <p:extLst>
      <p:ext uri="{BB962C8B-B14F-4D97-AF65-F5344CB8AC3E}">
        <p14:creationId xmlns:p14="http://schemas.microsoft.com/office/powerpoint/2010/main" val="220284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D85FE-A8B9-E48A-21DA-87690459381F}"/>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A7A7AE61-6F63-7B68-BA6F-B24606A4C435}"/>
              </a:ext>
            </a:extLst>
          </p:cNvPr>
          <p:cNvSpPr>
            <a:spLocks noGrp="1"/>
          </p:cNvSpPr>
          <p:nvPr>
            <p:ph type="title"/>
          </p:nvPr>
        </p:nvSpPr>
        <p:spPr/>
        <p:txBody>
          <a:bodyPr/>
          <a:lstStyle/>
          <a:p>
            <a:r>
              <a:rPr lang="en-GB"/>
              <a:t>Choosing how to present data</a:t>
            </a:r>
          </a:p>
        </p:txBody>
      </p:sp>
      <p:sp>
        <p:nvSpPr>
          <p:cNvPr id="6" name="Content Placeholder 5">
            <a:extLst>
              <a:ext uri="{FF2B5EF4-FFF2-40B4-BE49-F238E27FC236}">
                <a16:creationId xmlns:a16="http://schemas.microsoft.com/office/drawing/2014/main" id="{78B441B3-53AD-EC47-E98D-4CA707FFAF20}"/>
              </a:ext>
            </a:extLst>
          </p:cNvPr>
          <p:cNvSpPr>
            <a:spLocks noGrp="1"/>
          </p:cNvSpPr>
          <p:nvPr>
            <p:ph sz="half" idx="2"/>
          </p:nvPr>
        </p:nvSpPr>
        <p:spPr>
          <a:xfrm>
            <a:off x="390525" y="1910993"/>
            <a:ext cx="5705475" cy="4310901"/>
          </a:xfrm>
        </p:spPr>
        <p:txBody>
          <a:bodyPr>
            <a:normAutofit/>
          </a:bodyPr>
          <a:lstStyle/>
          <a:p>
            <a:pPr marL="0" indent="0">
              <a:buNone/>
            </a:pPr>
            <a:r>
              <a:rPr lang="en-GB" sz="2400" dirty="0"/>
              <a:t>We can present data in different ways.</a:t>
            </a:r>
          </a:p>
          <a:p>
            <a:pPr marL="0" indent="0">
              <a:buNone/>
            </a:pPr>
            <a:endParaRPr lang="en-GB" sz="2400" dirty="0"/>
          </a:p>
          <a:p>
            <a:pPr marL="0" indent="0">
              <a:buNone/>
            </a:pPr>
            <a:r>
              <a:rPr lang="en-GB" sz="2400" dirty="0"/>
              <a:t>Tables show detail, but it is not easy to see patterns.</a:t>
            </a:r>
          </a:p>
          <a:p>
            <a:pPr marL="0" indent="0">
              <a:buNone/>
            </a:pPr>
            <a:endParaRPr lang="en-GB" sz="2400" dirty="0"/>
          </a:p>
          <a:p>
            <a:pPr marL="0" indent="0">
              <a:buNone/>
            </a:pPr>
            <a:r>
              <a:rPr lang="en-GB" sz="2400" dirty="0"/>
              <a:t>Graphs can make it easier to compare things or see patterns, but it is harder to see exact numbers.</a:t>
            </a:r>
          </a:p>
          <a:p>
            <a:endParaRPr lang="en-GB" sz="2400" dirty="0"/>
          </a:p>
        </p:txBody>
      </p:sp>
      <p:sp>
        <p:nvSpPr>
          <p:cNvPr id="17" name="Text Placeholder 16">
            <a:extLst>
              <a:ext uri="{FF2B5EF4-FFF2-40B4-BE49-F238E27FC236}">
                <a16:creationId xmlns:a16="http://schemas.microsoft.com/office/drawing/2014/main" id="{DA201888-A5FE-32C7-FE61-8BA9F601856D}"/>
              </a:ext>
            </a:extLst>
          </p:cNvPr>
          <p:cNvSpPr>
            <a:spLocks noGrp="1"/>
          </p:cNvSpPr>
          <p:nvPr>
            <p:ph type="body" sz="quarter" idx="22"/>
          </p:nvPr>
        </p:nvSpPr>
        <p:spPr/>
        <p:txBody>
          <a:bodyPr/>
          <a:lstStyle/>
          <a:p>
            <a:pPr marL="0" indent="0">
              <a:buNone/>
            </a:pPr>
            <a:r>
              <a:rPr lang="en-GB"/>
              <a:t>Sharing survey results</a:t>
            </a:r>
          </a:p>
        </p:txBody>
      </p:sp>
      <p:pic>
        <p:nvPicPr>
          <p:cNvPr id="2" name="Picture Placeholder 1">
            <a:extLst>
              <a:ext uri="{FF2B5EF4-FFF2-40B4-BE49-F238E27FC236}">
                <a16:creationId xmlns:a16="http://schemas.microsoft.com/office/drawing/2014/main" id="{BE37A142-5A89-2B93-8B30-04E57B9A5E4C}"/>
              </a:ext>
            </a:extLst>
          </p:cNvPr>
          <p:cNvPicPr>
            <a:picLocks noGrp="1" noChangeAspect="1"/>
          </p:cNvPicPr>
          <p:nvPr>
            <p:ph type="pic" sz="quarter" idx="10"/>
          </p:nvPr>
        </p:nvPicPr>
        <p:blipFill>
          <a:blip r:embed="rId2"/>
          <a:srcRect l="-919" r="33505"/>
          <a:stretch/>
        </p:blipFill>
        <p:spPr>
          <a:xfrm>
            <a:off x="6391275" y="730250"/>
            <a:ext cx="5410200" cy="2698750"/>
          </a:xfrm>
          <a:prstGeom prst="rect">
            <a:avLst/>
          </a:prstGeom>
        </p:spPr>
      </p:pic>
      <p:graphicFrame>
        <p:nvGraphicFramePr>
          <p:cNvPr id="3" name="Picture Placeholder 2">
            <a:extLst>
              <a:ext uri="{FF2B5EF4-FFF2-40B4-BE49-F238E27FC236}">
                <a16:creationId xmlns:a16="http://schemas.microsoft.com/office/drawing/2014/main" id="{AFC5876A-FDFF-CE2C-1850-9B374EC394DD}"/>
              </a:ext>
            </a:extLst>
          </p:cNvPr>
          <p:cNvGraphicFramePr>
            <a:graphicFrameLocks noGrp="1"/>
          </p:cNvGraphicFramePr>
          <p:nvPr>
            <p:ph type="pic" sz="quarter" idx="11"/>
            <p:extLst>
              <p:ext uri="{D42A27DB-BD31-4B8C-83A1-F6EECF244321}">
                <p14:modId xmlns:p14="http://schemas.microsoft.com/office/powerpoint/2010/main" val="1368253742"/>
              </p:ext>
            </p:extLst>
          </p:nvPr>
        </p:nvGraphicFramePr>
        <p:xfrm>
          <a:off x="9153525" y="3524250"/>
          <a:ext cx="2647950" cy="2697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229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33C4-0F1C-F81B-C47A-97D8055A0D8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89AD22F-5E94-A0DE-8E9E-3E0071116E80}"/>
              </a:ext>
            </a:extLst>
          </p:cNvPr>
          <p:cNvSpPr>
            <a:spLocks noGrp="1"/>
          </p:cNvSpPr>
          <p:nvPr>
            <p:ph type="title"/>
          </p:nvPr>
        </p:nvSpPr>
        <p:spPr/>
        <p:txBody>
          <a:bodyPr/>
          <a:lstStyle/>
          <a:p>
            <a:r>
              <a:rPr lang="en-GB"/>
              <a:t>Choosing how to present data</a:t>
            </a:r>
          </a:p>
        </p:txBody>
      </p:sp>
      <p:sp>
        <p:nvSpPr>
          <p:cNvPr id="4" name="Text Placeholder 3">
            <a:extLst>
              <a:ext uri="{FF2B5EF4-FFF2-40B4-BE49-F238E27FC236}">
                <a16:creationId xmlns:a16="http://schemas.microsoft.com/office/drawing/2014/main" id="{D7CA960F-92C3-5C45-228D-CFEDDEFA8ABE}"/>
              </a:ext>
            </a:extLst>
          </p:cNvPr>
          <p:cNvSpPr>
            <a:spLocks noGrp="1"/>
          </p:cNvSpPr>
          <p:nvPr>
            <p:ph type="body" sz="quarter" idx="22"/>
          </p:nvPr>
        </p:nvSpPr>
        <p:spPr/>
        <p:txBody>
          <a:bodyPr/>
          <a:lstStyle/>
          <a:p>
            <a:pPr marL="0" indent="0">
              <a:buNone/>
            </a:pPr>
            <a:r>
              <a:rPr lang="en-GB"/>
              <a:t>Sharing survey results</a:t>
            </a:r>
          </a:p>
        </p:txBody>
      </p:sp>
      <p:sp>
        <p:nvSpPr>
          <p:cNvPr id="6" name="Content Placeholder 5">
            <a:extLst>
              <a:ext uri="{FF2B5EF4-FFF2-40B4-BE49-F238E27FC236}">
                <a16:creationId xmlns:a16="http://schemas.microsoft.com/office/drawing/2014/main" id="{E90B97D3-DA9B-6F4B-D823-A9A24D6AD565}"/>
              </a:ext>
            </a:extLst>
          </p:cNvPr>
          <p:cNvSpPr>
            <a:spLocks noGrp="1"/>
          </p:cNvSpPr>
          <p:nvPr>
            <p:ph sz="half" idx="2"/>
          </p:nvPr>
        </p:nvSpPr>
        <p:spPr/>
        <p:txBody>
          <a:bodyPr>
            <a:normAutofit/>
          </a:bodyPr>
          <a:lstStyle/>
          <a:p>
            <a:pPr marL="0" indent="0">
              <a:buNone/>
            </a:pPr>
            <a:r>
              <a:rPr lang="en-GB" sz="2400"/>
              <a:t>Presenting our data in different ways can also tell different stories.</a:t>
            </a:r>
          </a:p>
          <a:p>
            <a:endParaRPr lang="en-GB" sz="2400"/>
          </a:p>
          <a:p>
            <a:pPr marL="0" indent="0">
              <a:buNone/>
            </a:pPr>
            <a:r>
              <a:rPr lang="en-GB" sz="2400"/>
              <a:t>How can you clearly present your data to answer the survey question?</a:t>
            </a:r>
          </a:p>
          <a:p>
            <a:endParaRPr lang="en-GB" sz="2400"/>
          </a:p>
        </p:txBody>
      </p:sp>
      <p:graphicFrame>
        <p:nvGraphicFramePr>
          <p:cNvPr id="5" name="Picture Placeholder 4">
            <a:extLst>
              <a:ext uri="{FF2B5EF4-FFF2-40B4-BE49-F238E27FC236}">
                <a16:creationId xmlns:a16="http://schemas.microsoft.com/office/drawing/2014/main" id="{FB40C746-CF52-ED2C-BABC-D1BEAE669F21}"/>
              </a:ext>
            </a:extLst>
          </p:cNvPr>
          <p:cNvGraphicFramePr>
            <a:graphicFrameLocks noGrp="1"/>
          </p:cNvGraphicFramePr>
          <p:nvPr>
            <p:ph type="pic" sz="quarter" idx="10"/>
            <p:extLst>
              <p:ext uri="{D42A27DB-BD31-4B8C-83A1-F6EECF244321}">
                <p14:modId xmlns:p14="http://schemas.microsoft.com/office/powerpoint/2010/main" val="4169703893"/>
              </p:ext>
            </p:extLst>
          </p:nvPr>
        </p:nvGraphicFramePr>
        <p:xfrm>
          <a:off x="390525" y="3573463"/>
          <a:ext cx="3784600" cy="2409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icture Placeholder 6">
            <a:extLst>
              <a:ext uri="{FF2B5EF4-FFF2-40B4-BE49-F238E27FC236}">
                <a16:creationId xmlns:a16="http://schemas.microsoft.com/office/drawing/2014/main" id="{E64ECCF9-9382-8923-EFB6-74E9550DEF51}"/>
              </a:ext>
            </a:extLst>
          </p:cNvPr>
          <p:cNvGraphicFramePr>
            <a:graphicFrameLocks noGrp="1"/>
          </p:cNvGraphicFramePr>
          <p:nvPr>
            <p:ph type="pic" sz="quarter" idx="11"/>
            <p:extLst>
              <p:ext uri="{D42A27DB-BD31-4B8C-83A1-F6EECF244321}">
                <p14:modId xmlns:p14="http://schemas.microsoft.com/office/powerpoint/2010/main" val="884481763"/>
              </p:ext>
            </p:extLst>
          </p:nvPr>
        </p:nvGraphicFramePr>
        <p:xfrm>
          <a:off x="4467225" y="3573463"/>
          <a:ext cx="3783013" cy="2409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401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E7B6-027A-E137-E528-6D2237BA0E3A}"/>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8AEC6B3-BFA2-01F6-998C-6A17A0D7C085}"/>
              </a:ext>
            </a:extLst>
          </p:cNvPr>
          <p:cNvSpPr>
            <a:spLocks noGrp="1"/>
          </p:cNvSpPr>
          <p:nvPr>
            <p:ph sz="half" idx="2"/>
          </p:nvPr>
        </p:nvSpPr>
        <p:spPr>
          <a:xfrm>
            <a:off x="390525" y="1555587"/>
            <a:ext cx="7588818" cy="4571703"/>
          </a:xfrm>
        </p:spPr>
        <p:txBody>
          <a:bodyPr>
            <a:normAutofit/>
          </a:bodyPr>
          <a:lstStyle/>
          <a:p>
            <a:pPr marL="0" indent="0">
              <a:buNone/>
            </a:pPr>
            <a:r>
              <a:rPr lang="en-GB" sz="2400"/>
              <a:t>We hope you found this resource useful!</a:t>
            </a:r>
          </a:p>
          <a:p>
            <a:pPr marL="0" indent="0">
              <a:buNone/>
            </a:pPr>
            <a:endParaRPr lang="en-GB" sz="2400"/>
          </a:p>
          <a:p>
            <a:pPr marL="0" indent="0">
              <a:buNone/>
            </a:pPr>
            <a:r>
              <a:rPr lang="en-GB" sz="2400"/>
              <a:t>Send your feedback to </a:t>
            </a:r>
            <a:r>
              <a:rPr lang="en-GB" sz="2400">
                <a:hlinkClick r:id="rId2"/>
              </a:rPr>
              <a:t>school-bookings@nhm.ac.uk</a:t>
            </a:r>
            <a:endParaRPr lang="en-GB" sz="2400"/>
          </a:p>
          <a:p>
            <a:pPr marL="0" indent="0">
              <a:buNone/>
            </a:pPr>
            <a:endParaRPr lang="en-GB" sz="2400"/>
          </a:p>
          <a:p>
            <a:pPr marL="0" indent="0">
              <a:buNone/>
            </a:pPr>
            <a:endParaRPr lang="en-GB" sz="2400"/>
          </a:p>
          <a:p>
            <a:pPr marL="0" indent="0">
              <a:buNone/>
            </a:pPr>
            <a:endParaRPr lang="en-GB" sz="2400"/>
          </a:p>
          <a:p>
            <a:pPr marL="0" indent="0">
              <a:buNone/>
            </a:pPr>
            <a:r>
              <a:rPr lang="en-GB" sz="2400"/>
              <a:t>This resource was produced with support from Evolution Education Trust.</a:t>
            </a:r>
          </a:p>
        </p:txBody>
      </p:sp>
    </p:spTree>
    <p:extLst>
      <p:ext uri="{BB962C8B-B14F-4D97-AF65-F5344CB8AC3E}">
        <p14:creationId xmlns:p14="http://schemas.microsoft.com/office/powerpoint/2010/main" val="254220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6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E8F63-A053-02F8-D1F8-A0B88F4CC3DE}"/>
              </a:ext>
            </a:extLst>
          </p:cNvPr>
          <p:cNvSpPr>
            <a:spLocks noGrp="1"/>
          </p:cNvSpPr>
          <p:nvPr>
            <p:ph type="title"/>
          </p:nvPr>
        </p:nvSpPr>
        <p:spPr>
          <a:xfrm>
            <a:off x="838200" y="365126"/>
            <a:ext cx="10515600" cy="815088"/>
          </a:xfrm>
        </p:spPr>
        <p:txBody>
          <a:bodyPr/>
          <a:lstStyle/>
          <a:p>
            <a:r>
              <a:rPr lang="en-GB"/>
              <a:t>A-tier equipment</a:t>
            </a:r>
          </a:p>
        </p:txBody>
      </p:sp>
      <p:pic>
        <p:nvPicPr>
          <p:cNvPr id="2050" name="Picture 2" descr="NHBS Standard Sweep Net : Amazon.co.uk: Grocery">
            <a:extLst>
              <a:ext uri="{FF2B5EF4-FFF2-40B4-BE49-F238E27FC236}">
                <a16:creationId xmlns:a16="http://schemas.microsoft.com/office/drawing/2014/main" id="{6408BA7C-C1E6-4447-8734-6788ED0FDAAE}"/>
              </a:ext>
            </a:extLst>
          </p:cNvPr>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ackgroundRemoval t="10000" b="90000" l="7250" r="95167">
                        <a14:foregroundMark x1="7333" y1="19000" x2="30250" y2="18583"/>
                        <a14:foregroundMark x1="30250" y1="18583" x2="35333" y2="21583"/>
                        <a14:foregroundMark x1="89833" y1="39000" x2="91417" y2="58917"/>
                        <a14:foregroundMark x1="91417" y1="58917" x2="88667" y2="65500"/>
                        <a14:foregroundMark x1="93333" y1="45500" x2="95167" y2="42500"/>
                      </a14:backgroundRemoval>
                    </a14:imgEffect>
                  </a14:imgLayer>
                </a14:imgProps>
              </a:ext>
              <a:ext uri="{28A0092B-C50C-407E-A947-70E740481C1C}">
                <a14:useLocalDpi xmlns:a14="http://schemas.microsoft.com/office/drawing/2010/main"/>
              </a:ext>
            </a:extLst>
          </a:blip>
          <a:srcRect/>
          <a:stretch>
            <a:fillRect/>
          </a:stretch>
        </p:blipFill>
        <p:spPr bwMode="auto">
          <a:xfrm>
            <a:off x="610437" y="1133804"/>
            <a:ext cx="2796040" cy="2796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00F2F1-496D-5089-4497-94583F1D1759}"/>
              </a:ext>
            </a:extLst>
          </p:cNvPr>
          <p:cNvSpPr txBox="1"/>
          <p:nvPr/>
        </p:nvSpPr>
        <p:spPr>
          <a:xfrm>
            <a:off x="279472" y="3915063"/>
            <a:ext cx="3482037" cy="2400657"/>
          </a:xfrm>
          <a:prstGeom prst="rect">
            <a:avLst/>
          </a:prstGeom>
          <a:noFill/>
        </p:spPr>
        <p:txBody>
          <a:bodyPr wrap="square" rtlCol="0">
            <a:spAutoFit/>
          </a:bodyPr>
          <a:lstStyle/>
          <a:p>
            <a:r>
              <a:rPr lang="en-GB" sz="1400" b="1" u="sng"/>
              <a:t>Sweep net</a:t>
            </a:r>
          </a:p>
          <a:p>
            <a:r>
              <a:rPr lang="en-GB" sz="1400"/>
              <a:t>Look for: Sturdy fabric and frame</a:t>
            </a:r>
          </a:p>
          <a:p>
            <a:endParaRPr lang="en-GB" sz="1400"/>
          </a:p>
          <a:p>
            <a:r>
              <a:rPr lang="en-GB" sz="1400"/>
              <a:t>Used for: Sweeping through tall grass</a:t>
            </a:r>
          </a:p>
          <a:p>
            <a:r>
              <a:rPr lang="en-GB" sz="1100" i="1"/>
              <a:t>Sweep net through tall grass. If using a pooter, use it to collect animals caught in the net. Or hold the net over a tray and flip the net inside-out so the animals fall into the tray.</a:t>
            </a:r>
          </a:p>
          <a:p>
            <a:endParaRPr lang="en-GB" sz="1400"/>
          </a:p>
          <a:p>
            <a:r>
              <a:rPr lang="en-GB" sz="1400"/>
              <a:t>Can also be used for: Bushes and shrubs</a:t>
            </a:r>
          </a:p>
          <a:p>
            <a:r>
              <a:rPr lang="en-GB" sz="1100" i="1"/>
              <a:t>Hold the net under a branch and tap or shake the branch so things fall inside.</a:t>
            </a:r>
          </a:p>
        </p:txBody>
      </p:sp>
      <p:pic>
        <p:nvPicPr>
          <p:cNvPr id="2052" name="Picture 4" descr="Tray Rectangle White - Versatile Drawer Organizer">
            <a:extLst>
              <a:ext uri="{FF2B5EF4-FFF2-40B4-BE49-F238E27FC236}">
                <a16:creationId xmlns:a16="http://schemas.microsoft.com/office/drawing/2014/main" id="{12723020-4F6A-8AE6-0274-CD8CDC90B6D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451" b="89451" l="7473" r="93846">
                        <a14:foregroundMark x1="9451" y1="41758" x2="8791" y2="52527"/>
                        <a14:foregroundMark x1="8791" y1="41319" x2="7912" y2="45934"/>
                        <a14:foregroundMark x1="8132" y1="41099" x2="11648" y2="40000"/>
                        <a14:foregroundMark x1="89231" y1="43077" x2="89670" y2="53846"/>
                        <a14:foregroundMark x1="93846" y1="44176" x2="93407" y2="47912"/>
                      </a14:backgroundRemoval>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4092474" y="954992"/>
            <a:ext cx="3323792" cy="33237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8F61972-5200-CF4A-8908-9F3DA57F632E}"/>
              </a:ext>
            </a:extLst>
          </p:cNvPr>
          <p:cNvSpPr txBox="1"/>
          <p:nvPr/>
        </p:nvSpPr>
        <p:spPr>
          <a:xfrm>
            <a:off x="4167289" y="3915063"/>
            <a:ext cx="3323792" cy="2569934"/>
          </a:xfrm>
          <a:prstGeom prst="rect">
            <a:avLst/>
          </a:prstGeom>
          <a:noFill/>
        </p:spPr>
        <p:txBody>
          <a:bodyPr wrap="square" rtlCol="0">
            <a:spAutoFit/>
          </a:bodyPr>
          <a:lstStyle/>
          <a:p>
            <a:r>
              <a:rPr lang="en-GB" sz="1400" b="1" u="sng"/>
              <a:t>Sample tray</a:t>
            </a:r>
          </a:p>
          <a:p>
            <a:r>
              <a:rPr lang="en-GB" sz="1400"/>
              <a:t>Look for: Sides ~5cm tall, light colour</a:t>
            </a:r>
          </a:p>
          <a:p>
            <a:endParaRPr lang="en-GB" sz="1400"/>
          </a:p>
          <a:p>
            <a:r>
              <a:rPr lang="en-GB" sz="1400"/>
              <a:t>Used for: Collecting animals</a:t>
            </a:r>
          </a:p>
          <a:p>
            <a:r>
              <a:rPr lang="en-GB" sz="1100" i="1"/>
              <a:t>Hold under branches and tap or shake the branch so animals fall into the tray. Many animals can be observed just in the tray. If looking at things that can fly or climb out, transfer them into bug pots.</a:t>
            </a:r>
          </a:p>
          <a:p>
            <a:endParaRPr lang="en-GB" sz="1400"/>
          </a:p>
          <a:p>
            <a:r>
              <a:rPr lang="en-GB" sz="1400"/>
              <a:t>Can also be used for: Pond dipping</a:t>
            </a:r>
          </a:p>
          <a:p>
            <a:r>
              <a:rPr lang="en-GB" sz="1100" i="1"/>
              <a:t>Fill the tray half-way with pond water. Use aquarium nets to catch pond animals and transfer them to the tray.</a:t>
            </a:r>
          </a:p>
        </p:txBody>
      </p:sp>
      <p:sp>
        <p:nvSpPr>
          <p:cNvPr id="10" name="TextBox 9">
            <a:extLst>
              <a:ext uri="{FF2B5EF4-FFF2-40B4-BE49-F238E27FC236}">
                <a16:creationId xmlns:a16="http://schemas.microsoft.com/office/drawing/2014/main" id="{39A7F008-CE2C-D1B2-6653-C763F14DD871}"/>
              </a:ext>
            </a:extLst>
          </p:cNvPr>
          <p:cNvSpPr txBox="1"/>
          <p:nvPr/>
        </p:nvSpPr>
        <p:spPr>
          <a:xfrm>
            <a:off x="7792416" y="3915063"/>
            <a:ext cx="3323792" cy="1969770"/>
          </a:xfrm>
          <a:prstGeom prst="rect">
            <a:avLst/>
          </a:prstGeom>
          <a:noFill/>
        </p:spPr>
        <p:txBody>
          <a:bodyPr wrap="square" rtlCol="0">
            <a:spAutoFit/>
          </a:bodyPr>
          <a:lstStyle/>
          <a:p>
            <a:r>
              <a:rPr lang="en-GB" sz="1400" b="1" u="sng"/>
              <a:t>Bug pots or jars</a:t>
            </a:r>
          </a:p>
          <a:p>
            <a:r>
              <a:rPr lang="en-GB" sz="1400"/>
              <a:t>Look for: Clear sides (anything will do!) </a:t>
            </a:r>
            <a:r>
              <a:rPr lang="en-GB" sz="1100" i="1"/>
              <a:t>Some have built in magnifier, but separate magnifying glasses are more versatile. Air holes are not needed if only keeping animals inside for a few minutes.</a:t>
            </a:r>
          </a:p>
          <a:p>
            <a:endParaRPr lang="en-GB" sz="1400"/>
          </a:p>
          <a:p>
            <a:r>
              <a:rPr lang="en-GB" sz="1400"/>
              <a:t>Used for: Collecting animals</a:t>
            </a:r>
          </a:p>
          <a:p>
            <a:r>
              <a:rPr lang="en-GB" sz="1100" i="1"/>
              <a:t>Use brush and spoon/scoop to pick up animals and pop them inside.</a:t>
            </a:r>
          </a:p>
        </p:txBody>
      </p:sp>
      <p:pic>
        <p:nvPicPr>
          <p:cNvPr id="2058" name="Picture 10" descr="Verrine jar 130ml 63TO glass white flint with protection rim | PontEurope">
            <a:extLst>
              <a:ext uri="{FF2B5EF4-FFF2-40B4-BE49-F238E27FC236}">
                <a16:creationId xmlns:a16="http://schemas.microsoft.com/office/drawing/2014/main" id="{3B23D3AA-CBF8-7C2D-4C3B-7C50426AF9E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911271" y="591609"/>
            <a:ext cx="2822538" cy="316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9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6F1"/>
        </a:solidFill>
        <a:effectLst/>
      </p:bgPr>
    </p:bg>
    <p:spTree>
      <p:nvGrpSpPr>
        <p:cNvPr id="1" name="">
          <a:extLst>
            <a:ext uri="{FF2B5EF4-FFF2-40B4-BE49-F238E27FC236}">
              <a16:creationId xmlns:a16="http://schemas.microsoft.com/office/drawing/2014/main" id="{B7CE3F6E-3CC5-C74D-8B79-869CFF091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73DF4-492D-2C1B-B659-0FEB2CDF9C04}"/>
              </a:ext>
            </a:extLst>
          </p:cNvPr>
          <p:cNvSpPr>
            <a:spLocks noGrp="1"/>
          </p:cNvSpPr>
          <p:nvPr>
            <p:ph type="title"/>
          </p:nvPr>
        </p:nvSpPr>
        <p:spPr>
          <a:xfrm>
            <a:off x="838200" y="365125"/>
            <a:ext cx="10515600" cy="851199"/>
          </a:xfrm>
        </p:spPr>
        <p:txBody>
          <a:bodyPr/>
          <a:lstStyle/>
          <a:p>
            <a:r>
              <a:rPr lang="en-GB"/>
              <a:t>B-tier equipment</a:t>
            </a:r>
          </a:p>
        </p:txBody>
      </p:sp>
      <p:sp>
        <p:nvSpPr>
          <p:cNvPr id="5" name="TextBox 4">
            <a:extLst>
              <a:ext uri="{FF2B5EF4-FFF2-40B4-BE49-F238E27FC236}">
                <a16:creationId xmlns:a16="http://schemas.microsoft.com/office/drawing/2014/main" id="{79E15DEF-C144-D99C-DCD6-247BD02E6322}"/>
              </a:ext>
            </a:extLst>
          </p:cNvPr>
          <p:cNvSpPr txBox="1"/>
          <p:nvPr/>
        </p:nvSpPr>
        <p:spPr>
          <a:xfrm>
            <a:off x="279472" y="3662687"/>
            <a:ext cx="3682928" cy="3139321"/>
          </a:xfrm>
          <a:prstGeom prst="rect">
            <a:avLst/>
          </a:prstGeom>
          <a:noFill/>
        </p:spPr>
        <p:txBody>
          <a:bodyPr wrap="square" rtlCol="0">
            <a:spAutoFit/>
          </a:bodyPr>
          <a:lstStyle/>
          <a:p>
            <a:r>
              <a:rPr lang="en-GB" sz="1400" b="1" u="sng"/>
              <a:t>Pooter</a:t>
            </a:r>
          </a:p>
          <a:p>
            <a:r>
              <a:rPr lang="en-GB" sz="1400"/>
              <a:t>Look for: Fine mesh over 1 tube. Ideally lid that can be swapped for one without tubes.</a:t>
            </a:r>
          </a:p>
          <a:p>
            <a:endParaRPr lang="en-GB" sz="1400"/>
          </a:p>
          <a:p>
            <a:r>
              <a:rPr lang="en-GB" sz="1400"/>
              <a:t>Used for: Quickly getting small animals into a container</a:t>
            </a:r>
          </a:p>
          <a:p>
            <a:r>
              <a:rPr lang="en-GB" sz="1100" i="1"/>
              <a:t>Put the tube with mesh in your mouth. Then hold the other tube close to the animal and suck in sharply, like slurping soup. Practice with rice or lentils.</a:t>
            </a:r>
          </a:p>
          <a:p>
            <a:endParaRPr lang="en-GB" sz="1100" i="1"/>
          </a:p>
          <a:p>
            <a:r>
              <a:rPr lang="en-GB" sz="1400"/>
              <a:t>B-tier because: Mouth tube needs to be cleaned before use. Best suited to small invertebrates which can be more difficult for younger children to work with.</a:t>
            </a:r>
          </a:p>
          <a:p>
            <a:endParaRPr lang="en-GB" sz="1400"/>
          </a:p>
        </p:txBody>
      </p:sp>
      <p:sp>
        <p:nvSpPr>
          <p:cNvPr id="8" name="TextBox 7">
            <a:extLst>
              <a:ext uri="{FF2B5EF4-FFF2-40B4-BE49-F238E27FC236}">
                <a16:creationId xmlns:a16="http://schemas.microsoft.com/office/drawing/2014/main" id="{1233CBDA-B644-3943-63FA-B20233B254B5}"/>
              </a:ext>
            </a:extLst>
          </p:cNvPr>
          <p:cNvSpPr txBox="1"/>
          <p:nvPr/>
        </p:nvSpPr>
        <p:spPr>
          <a:xfrm>
            <a:off x="4167288" y="3662687"/>
            <a:ext cx="3435587" cy="2369880"/>
          </a:xfrm>
          <a:prstGeom prst="rect">
            <a:avLst/>
          </a:prstGeom>
          <a:noFill/>
        </p:spPr>
        <p:txBody>
          <a:bodyPr wrap="square" rtlCol="0">
            <a:spAutoFit/>
          </a:bodyPr>
          <a:lstStyle/>
          <a:p>
            <a:r>
              <a:rPr lang="en-GB" sz="1400" b="1" u="sng"/>
              <a:t>Beating tray</a:t>
            </a:r>
          </a:p>
          <a:p>
            <a:r>
              <a:rPr lang="en-GB" sz="1400"/>
              <a:t>Look for: Wide area, light-coloured fabric. </a:t>
            </a:r>
            <a:r>
              <a:rPr lang="en-GB" sz="1100"/>
              <a:t>Sheets and pillowcases can work, handle and frame can be replaced with people holding the corners of fabric.</a:t>
            </a:r>
          </a:p>
          <a:p>
            <a:endParaRPr lang="en-GB" sz="1400"/>
          </a:p>
          <a:p>
            <a:r>
              <a:rPr lang="en-GB" sz="1400"/>
              <a:t>Used for: Collecting animals from trees and shrubs</a:t>
            </a:r>
          </a:p>
          <a:p>
            <a:endParaRPr lang="en-GB" sz="1400"/>
          </a:p>
          <a:p>
            <a:r>
              <a:rPr lang="en-GB" sz="1400"/>
              <a:t>B-tier because: A light-coloured tray can be used instead and is more versatile.</a:t>
            </a:r>
          </a:p>
        </p:txBody>
      </p:sp>
      <p:sp>
        <p:nvSpPr>
          <p:cNvPr id="10" name="TextBox 9">
            <a:extLst>
              <a:ext uri="{FF2B5EF4-FFF2-40B4-BE49-F238E27FC236}">
                <a16:creationId xmlns:a16="http://schemas.microsoft.com/office/drawing/2014/main" id="{87112B91-1830-DDC3-8B22-640350713255}"/>
              </a:ext>
            </a:extLst>
          </p:cNvPr>
          <p:cNvSpPr txBox="1"/>
          <p:nvPr/>
        </p:nvSpPr>
        <p:spPr>
          <a:xfrm>
            <a:off x="7792416" y="3662687"/>
            <a:ext cx="4296803" cy="3170099"/>
          </a:xfrm>
          <a:prstGeom prst="rect">
            <a:avLst/>
          </a:prstGeom>
          <a:noFill/>
        </p:spPr>
        <p:txBody>
          <a:bodyPr wrap="square" rtlCol="0">
            <a:spAutoFit/>
          </a:bodyPr>
          <a:lstStyle/>
          <a:p>
            <a:r>
              <a:rPr lang="en-GB" sz="1400" b="1" u="sng"/>
              <a:t>Butterfly net</a:t>
            </a:r>
          </a:p>
          <a:p>
            <a:r>
              <a:rPr lang="en-GB" sz="1400"/>
              <a:t>Look for: Long handle, light weight, fine mesh.</a:t>
            </a:r>
          </a:p>
          <a:p>
            <a:endParaRPr lang="en-GB" sz="1400"/>
          </a:p>
          <a:p>
            <a:r>
              <a:rPr lang="en-GB" sz="1400"/>
              <a:t>Used for: Collecting flying insects</a:t>
            </a:r>
          </a:p>
          <a:p>
            <a:r>
              <a:rPr lang="en-GB" sz="1100" i="1"/>
              <a:t>Swing the net at the flying insect. Then twist the handle so the fabric of the net drapes over the rim. The weight of the net will keep the flying insects from escaping.</a:t>
            </a:r>
          </a:p>
          <a:p>
            <a:endParaRPr lang="en-GB" sz="1100" i="1"/>
          </a:p>
          <a:p>
            <a:r>
              <a:rPr lang="en-GB" sz="1100" i="1"/>
              <a:t>Do not scrunch the net closed as you may squash the animals or damage their wings.</a:t>
            </a:r>
          </a:p>
          <a:p>
            <a:endParaRPr lang="en-GB" sz="1100" i="1"/>
          </a:p>
          <a:p>
            <a:r>
              <a:rPr lang="en-GB" sz="1400"/>
              <a:t>B-tier because: Fabric is easily damaged. Getting insects into a container from the net requires practice and patience. Winged insects like butterflies are easily harmed and often better left alone by children.</a:t>
            </a:r>
            <a:endParaRPr lang="en-GB" sz="1600"/>
          </a:p>
          <a:p>
            <a:endParaRPr lang="en-GB" sz="1100" i="1"/>
          </a:p>
        </p:txBody>
      </p:sp>
      <p:pic>
        <p:nvPicPr>
          <p:cNvPr id="3078" name="Picture 6" descr="handbook on seed insects of Acacia species">
            <a:extLst>
              <a:ext uri="{FF2B5EF4-FFF2-40B4-BE49-F238E27FC236}">
                <a16:creationId xmlns:a16="http://schemas.microsoft.com/office/drawing/2014/main" id="{A963D7E8-7988-8C27-5B63-EE25AD7E91B0}"/>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702" b="98246" l="1250" r="76500">
                        <a14:foregroundMark x1="2250" y1="7018" x2="20250" y2="6579"/>
                        <a14:foregroundMark x1="20250" y1="6579" x2="26235" y2="11607"/>
                        <a14:foregroundMark x1="38005" y1="22677" x2="38250" y2="82895"/>
                        <a14:foregroundMark x1="38250" y1="82895" x2="45500" y2="11842"/>
                        <a14:foregroundMark x1="45500" y1="11842" x2="76500" y2="8333"/>
                        <a14:foregroundMark x1="43250" y1="57895" x2="44000" y2="86404"/>
                        <a14:foregroundMark x1="44000" y1="86404" x2="44000" y2="57895"/>
                        <a14:foregroundMark x1="44000" y1="57895" x2="43250" y2="57895"/>
                        <a14:foregroundMark x1="43000" y1="43860" x2="44250" y2="56140"/>
                        <a14:foregroundMark x1="36500" y1="85965" x2="37000" y2="87719"/>
                        <a14:foregroundMark x1="37750" y1="93860" x2="43500" y2="89474"/>
                        <a14:foregroundMark x1="1250" y1="8772" x2="8250" y2="11842"/>
                        <a14:foregroundMark x1="38750" y1="22807" x2="37000" y2="19298"/>
                        <a14:foregroundMark x1="35750" y1="77193" x2="37500" y2="46930"/>
                        <a14:foregroundMark x1="37500" y1="46930" x2="35500" y2="85526"/>
                        <a14:foregroundMark x1="36000" y1="35526" x2="35750" y2="75000"/>
                        <a14:foregroundMark x1="34750" y1="33333" x2="34750" y2="33333"/>
                        <a14:foregroundMark x1="9000" y1="11404" x2="7000" y2="13158"/>
                        <a14:foregroundMark x1="2750" y1="5702" x2="20500" y2="7456"/>
                        <a14:foregroundMark x1="20500" y1="7456" x2="27750" y2="6140"/>
                        <a14:foregroundMark x1="46000" y1="34211" x2="45750" y2="86842"/>
                        <a14:foregroundMark x1="45750" y1="86842" x2="46250" y2="89912"/>
                        <a14:foregroundMark x1="34500" y1="34649" x2="35250" y2="96053"/>
                        <a14:foregroundMark x1="35250" y1="96053" x2="44750" y2="98246"/>
                        <a14:foregroundMark x1="24250" y1="10088" x2="9000" y2="12281"/>
                        <a14:foregroundMark x1="9000" y1="12281" x2="3500" y2="10088"/>
                        <a14:foregroundMark x1="27500" y1="6140" x2="1750" y2="6579"/>
                        <a14:backgroundMark x1="25500" y1="13158" x2="35250" y2="19737"/>
                        <a14:backgroundMark x1="35750" y1="20614" x2="35750" y2="18860"/>
                        <a14:backgroundMark x1="35250" y1="19737" x2="35500" y2="19298"/>
                        <a14:backgroundMark x1="36500" y1="18860" x2="37251" y2="20365"/>
                      </a14:backgroundRemoval>
                    </a14:imgEffect>
                  </a14:imgLayer>
                </a14:imgProps>
              </a:ext>
              <a:ext uri="{28A0092B-C50C-407E-A947-70E740481C1C}">
                <a14:useLocalDpi xmlns:a14="http://schemas.microsoft.com/office/drawing/2010/main"/>
              </a:ext>
            </a:extLst>
          </a:blip>
          <a:srcRect r="21241"/>
          <a:stretch/>
        </p:blipFill>
        <p:spPr bwMode="auto">
          <a:xfrm>
            <a:off x="457813" y="1343993"/>
            <a:ext cx="2543499" cy="18408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ating net - Wikipedia">
            <a:extLst>
              <a:ext uri="{FF2B5EF4-FFF2-40B4-BE49-F238E27FC236}">
                <a16:creationId xmlns:a16="http://schemas.microsoft.com/office/drawing/2014/main" id="{8AAA89D2-2145-209A-E33A-B93E3E5C2B3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317582" y="1216324"/>
            <a:ext cx="2917977" cy="22583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utterfly net - Wikipedia">
            <a:extLst>
              <a:ext uri="{FF2B5EF4-FFF2-40B4-BE49-F238E27FC236}">
                <a16:creationId xmlns:a16="http://schemas.microsoft.com/office/drawing/2014/main" id="{03428986-DE90-4E1C-CC4F-5AA25ECBD4BB}"/>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217"/>
          <a:stretch/>
        </p:blipFill>
        <p:spPr bwMode="auto">
          <a:xfrm>
            <a:off x="8387255" y="1155567"/>
            <a:ext cx="2075182" cy="236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3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15F95C-7163-8BBF-8617-4B9A36262DD2}"/>
              </a:ext>
            </a:extLst>
          </p:cNvPr>
          <p:cNvSpPr>
            <a:spLocks noGrp="1"/>
          </p:cNvSpPr>
          <p:nvPr>
            <p:ph type="body" sz="quarter" idx="12"/>
          </p:nvPr>
        </p:nvSpPr>
        <p:spPr/>
        <p:txBody>
          <a:bodyPr/>
          <a:lstStyle/>
          <a:p>
            <a:pPr marL="0" indent="0">
              <a:buNone/>
            </a:pPr>
            <a:r>
              <a:rPr lang="en-GB"/>
              <a:t>Ladybird survey</a:t>
            </a:r>
          </a:p>
        </p:txBody>
      </p:sp>
      <p:sp>
        <p:nvSpPr>
          <p:cNvPr id="3" name="Content Placeholder 2">
            <a:extLst>
              <a:ext uri="{FF2B5EF4-FFF2-40B4-BE49-F238E27FC236}">
                <a16:creationId xmlns:a16="http://schemas.microsoft.com/office/drawing/2014/main" id="{5590A3BE-F973-6043-BB94-0CB6391DEFCD}"/>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279481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9A2613-D189-F874-2501-0DE886FED34C}"/>
              </a:ext>
            </a:extLst>
          </p:cNvPr>
          <p:cNvSpPr>
            <a:spLocks noGrp="1"/>
          </p:cNvSpPr>
          <p:nvPr>
            <p:ph type="title"/>
          </p:nvPr>
        </p:nvSpPr>
        <p:spPr/>
        <p:txBody>
          <a:bodyPr/>
          <a:lstStyle/>
          <a:p>
            <a:r>
              <a:rPr lang="en-GB"/>
              <a:t>What is a survey?</a:t>
            </a:r>
          </a:p>
        </p:txBody>
      </p:sp>
      <p:pic>
        <p:nvPicPr>
          <p:cNvPr id="24" name="Picture Placeholder 23" descr="Children in class">
            <a:extLst>
              <a:ext uri="{FF2B5EF4-FFF2-40B4-BE49-F238E27FC236}">
                <a16:creationId xmlns:a16="http://schemas.microsoft.com/office/drawing/2014/main" id="{8EA0DFCB-6FDF-E0E0-DDEC-C9601C81D69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p:blipFill>
        <p:spPr/>
      </p:pic>
      <p:pic>
        <p:nvPicPr>
          <p:cNvPr id="12" name="Picture Placeholder 11" descr="Cartoon checklist and pencil">
            <a:extLst>
              <a:ext uri="{FF2B5EF4-FFF2-40B4-BE49-F238E27FC236}">
                <a16:creationId xmlns:a16="http://schemas.microsoft.com/office/drawing/2014/main" id="{112FB636-78F3-9B00-516B-033C92BBFE20}"/>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p:blipFill>
        <p:spPr/>
      </p:pic>
      <p:sp>
        <p:nvSpPr>
          <p:cNvPr id="5" name="Content Placeholder 4">
            <a:extLst>
              <a:ext uri="{FF2B5EF4-FFF2-40B4-BE49-F238E27FC236}">
                <a16:creationId xmlns:a16="http://schemas.microsoft.com/office/drawing/2014/main" id="{0C426398-4C8A-84D4-87D4-2B4AAF6BD7EC}"/>
              </a:ext>
            </a:extLst>
          </p:cNvPr>
          <p:cNvSpPr>
            <a:spLocks noGrp="1"/>
          </p:cNvSpPr>
          <p:nvPr>
            <p:ph sz="half" idx="2"/>
          </p:nvPr>
        </p:nvSpPr>
        <p:spPr/>
        <p:txBody>
          <a:bodyPr>
            <a:normAutofit/>
          </a:bodyPr>
          <a:lstStyle/>
          <a:p>
            <a:pPr marL="0" indent="0">
              <a:buNone/>
            </a:pPr>
            <a:r>
              <a:rPr lang="en-GB" sz="2400"/>
              <a:t>A survey is a scientific test to gather information about a place or a population.</a:t>
            </a:r>
          </a:p>
          <a:p>
            <a:pPr marL="0" indent="0">
              <a:buNone/>
            </a:pPr>
            <a:endParaRPr lang="en-GB" sz="2400"/>
          </a:p>
          <a:p>
            <a:pPr marL="0" indent="0">
              <a:buNone/>
            </a:pPr>
            <a:r>
              <a:rPr lang="en-GB" sz="2400"/>
              <a:t>Example: </a:t>
            </a:r>
          </a:p>
          <a:p>
            <a:pPr marL="0" indent="0">
              <a:buNone/>
            </a:pPr>
            <a:r>
              <a:rPr lang="en-GB" sz="2400"/>
              <a:t>Raise your hand if you like to stay in bed when it is cold and rainy.</a:t>
            </a:r>
          </a:p>
          <a:p>
            <a:pPr marL="0" indent="0">
              <a:buNone/>
            </a:pPr>
            <a:endParaRPr lang="en-GB" sz="2400"/>
          </a:p>
        </p:txBody>
      </p:sp>
      <p:sp>
        <p:nvSpPr>
          <p:cNvPr id="8" name="Text Placeholder 7">
            <a:extLst>
              <a:ext uri="{FF2B5EF4-FFF2-40B4-BE49-F238E27FC236}">
                <a16:creationId xmlns:a16="http://schemas.microsoft.com/office/drawing/2014/main" id="{74254E87-A186-63A5-86BA-87206C48DC35}"/>
              </a:ext>
            </a:extLst>
          </p:cNvPr>
          <p:cNvSpPr>
            <a:spLocks noGrp="1"/>
          </p:cNvSpPr>
          <p:nvPr>
            <p:ph type="body" sz="quarter" idx="22"/>
          </p:nvPr>
        </p:nvSpPr>
        <p:spPr/>
        <p:txBody>
          <a:bodyPr/>
          <a:lstStyle/>
          <a:p>
            <a:pPr marL="0" indent="0">
              <a:buNone/>
            </a:pPr>
            <a:r>
              <a:rPr lang="en-GB"/>
              <a:t>Ladybird survey</a:t>
            </a:r>
          </a:p>
        </p:txBody>
      </p:sp>
    </p:spTree>
    <p:extLst>
      <p:ext uri="{BB962C8B-B14F-4D97-AF65-F5344CB8AC3E}">
        <p14:creationId xmlns:p14="http://schemas.microsoft.com/office/powerpoint/2010/main" val="31435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59ECC7-1E74-E046-421A-61A40A5A76F1}"/>
              </a:ext>
            </a:extLst>
          </p:cNvPr>
          <p:cNvSpPr>
            <a:spLocks noGrp="1"/>
          </p:cNvSpPr>
          <p:nvPr>
            <p:ph type="pic" sz="quarter" idx="10"/>
          </p:nvPr>
        </p:nvSpPr>
        <p:spPr>
          <a:noFill/>
          <a:ln w="9525" cap="flat" cmpd="sng" algn="ctr">
            <a:solidFill>
              <a:schemeClr val="dk1"/>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a:lstStyle/>
          <a:p>
            <a:pPr marL="0" indent="0">
              <a:buNone/>
            </a:pPr>
            <a:endParaRPr lang="en-GB"/>
          </a:p>
          <a:p>
            <a:pPr marL="0" indent="0">
              <a:buNone/>
            </a:pPr>
            <a:r>
              <a:rPr lang="en-GB" sz="1800"/>
              <a:t>Survey question:</a:t>
            </a:r>
          </a:p>
          <a:p>
            <a:pPr marL="0" indent="0">
              <a:buNone/>
            </a:pPr>
            <a:r>
              <a:rPr lang="en-GB" sz="1800"/>
              <a:t>“Would you like to go outside?”</a:t>
            </a:r>
          </a:p>
        </p:txBody>
      </p:sp>
      <p:sp>
        <p:nvSpPr>
          <p:cNvPr id="13" name="Text Placeholder 12">
            <a:extLst>
              <a:ext uri="{FF2B5EF4-FFF2-40B4-BE49-F238E27FC236}">
                <a16:creationId xmlns:a16="http://schemas.microsoft.com/office/drawing/2014/main" id="{55C5F2F5-ACAA-FD67-D6FC-22C9EE200A73}"/>
              </a:ext>
            </a:extLst>
          </p:cNvPr>
          <p:cNvSpPr>
            <a:spLocks noGrp="1"/>
          </p:cNvSpPr>
          <p:nvPr>
            <p:ph type="body" sz="quarter" idx="22"/>
          </p:nvPr>
        </p:nvSpPr>
        <p:spPr/>
        <p:txBody>
          <a:bodyPr/>
          <a:lstStyle/>
          <a:p>
            <a:pPr marL="0" indent="0">
              <a:buNone/>
            </a:pPr>
            <a:r>
              <a:rPr lang="en-GB"/>
              <a:t>Ladybird survey</a:t>
            </a:r>
          </a:p>
          <a:p>
            <a:pPr marL="0" indent="0">
              <a:buNone/>
            </a:pPr>
            <a:endParaRPr lang="en-GB"/>
          </a:p>
        </p:txBody>
      </p:sp>
      <p:sp>
        <p:nvSpPr>
          <p:cNvPr id="8" name="Content Placeholder 7">
            <a:extLst>
              <a:ext uri="{FF2B5EF4-FFF2-40B4-BE49-F238E27FC236}">
                <a16:creationId xmlns:a16="http://schemas.microsoft.com/office/drawing/2014/main" id="{3589E179-87D9-24F6-BB59-5616E6E381B0}"/>
              </a:ext>
            </a:extLst>
          </p:cNvPr>
          <p:cNvSpPr>
            <a:spLocks noGrp="1"/>
          </p:cNvSpPr>
          <p:nvPr>
            <p:ph sz="half" idx="2"/>
          </p:nvPr>
        </p:nvSpPr>
        <p:spPr/>
        <p:txBody>
          <a:bodyPr>
            <a:normAutofit/>
          </a:bodyPr>
          <a:lstStyle/>
          <a:p>
            <a:pPr marL="0" indent="0">
              <a:buNone/>
            </a:pPr>
            <a:r>
              <a:rPr lang="en-GB" sz="2400"/>
              <a:t>Recording detailed notes is important so others can tell if a test was fair.</a:t>
            </a:r>
          </a:p>
          <a:p>
            <a:pPr marL="0" indent="0">
              <a:buNone/>
            </a:pPr>
            <a:endParaRPr lang="en-GB" sz="1800"/>
          </a:p>
          <a:p>
            <a:pPr marL="0" indent="0">
              <a:buNone/>
            </a:pPr>
            <a:r>
              <a:rPr lang="en-GB" sz="1800" b="1" u="sng"/>
              <a:t>Example</a:t>
            </a:r>
          </a:p>
          <a:p>
            <a:pPr marL="0" indent="0">
              <a:buNone/>
            </a:pPr>
            <a:r>
              <a:rPr lang="en-GB" sz="1800"/>
              <a:t>The teachers want to know which class likes to go outside the most. They conducted a survey. Each teacher asked their class if they would like to go outside.</a:t>
            </a:r>
          </a:p>
          <a:p>
            <a:pPr marL="0" indent="0">
              <a:buNone/>
            </a:pPr>
            <a:endParaRPr lang="en-GB" sz="1800"/>
          </a:p>
          <a:p>
            <a:pPr marL="0" indent="0">
              <a:buNone/>
            </a:pPr>
            <a:r>
              <a:rPr lang="en-GB" sz="1800"/>
              <a:t>Which class likes to go out the most?</a:t>
            </a:r>
          </a:p>
        </p:txBody>
      </p:sp>
      <p:graphicFrame>
        <p:nvGraphicFramePr>
          <p:cNvPr id="14" name="Table 13">
            <a:extLst>
              <a:ext uri="{FF2B5EF4-FFF2-40B4-BE49-F238E27FC236}">
                <a16:creationId xmlns:a16="http://schemas.microsoft.com/office/drawing/2014/main" id="{E5339C99-F5DB-F3D7-7E67-D359DF0E0655}"/>
              </a:ext>
            </a:extLst>
          </p:cNvPr>
          <p:cNvGraphicFramePr>
            <a:graphicFrameLocks noGrp="1"/>
          </p:cNvGraphicFramePr>
          <p:nvPr>
            <p:extLst>
              <p:ext uri="{D42A27DB-BD31-4B8C-83A1-F6EECF244321}">
                <p14:modId xmlns:p14="http://schemas.microsoft.com/office/powerpoint/2010/main" val="2494112588"/>
              </p:ext>
            </p:extLst>
          </p:nvPr>
        </p:nvGraphicFramePr>
        <p:xfrm>
          <a:off x="6590270" y="2108886"/>
          <a:ext cx="4889928" cy="2199902"/>
        </p:xfrm>
        <a:graphic>
          <a:graphicData uri="http://schemas.openxmlformats.org/drawingml/2006/table">
            <a:tbl>
              <a:tblPr firstRow="1" bandRow="1">
                <a:tableStyleId>{5C22544A-7EE6-4342-B048-85BDC9FD1C3A}</a:tableStyleId>
              </a:tblPr>
              <a:tblGrid>
                <a:gridCol w="2736668">
                  <a:extLst>
                    <a:ext uri="{9D8B030D-6E8A-4147-A177-3AD203B41FA5}">
                      <a16:colId xmlns:a16="http://schemas.microsoft.com/office/drawing/2014/main" val="2414214753"/>
                    </a:ext>
                  </a:extLst>
                </a:gridCol>
                <a:gridCol w="1105598">
                  <a:extLst>
                    <a:ext uri="{9D8B030D-6E8A-4147-A177-3AD203B41FA5}">
                      <a16:colId xmlns:a16="http://schemas.microsoft.com/office/drawing/2014/main" val="3341893121"/>
                    </a:ext>
                  </a:extLst>
                </a:gridCol>
                <a:gridCol w="1047662">
                  <a:extLst>
                    <a:ext uri="{9D8B030D-6E8A-4147-A177-3AD203B41FA5}">
                      <a16:colId xmlns:a16="http://schemas.microsoft.com/office/drawing/2014/main" val="3543199985"/>
                    </a:ext>
                  </a:extLst>
                </a:gridCol>
              </a:tblGrid>
              <a:tr h="340059">
                <a:tc>
                  <a:txBody>
                    <a:bodyPr/>
                    <a:lstStyle/>
                    <a:p>
                      <a:endParaRPr lang="en-GB" sz="1600"/>
                    </a:p>
                  </a:txBody>
                  <a:tcPr/>
                </a:tc>
                <a:tc>
                  <a:txBody>
                    <a:bodyPr/>
                    <a:lstStyle/>
                    <a:p>
                      <a:pPr algn="ctr"/>
                      <a:r>
                        <a:rPr lang="en-GB" sz="1600"/>
                        <a:t>Yes</a:t>
                      </a:r>
                    </a:p>
                  </a:txBody>
                  <a:tcPr/>
                </a:tc>
                <a:tc>
                  <a:txBody>
                    <a:bodyPr/>
                    <a:lstStyle/>
                    <a:p>
                      <a:pPr algn="ctr"/>
                      <a:r>
                        <a:rPr lang="en-GB" sz="1600"/>
                        <a:t>No</a:t>
                      </a:r>
                    </a:p>
                  </a:txBody>
                  <a:tcPr/>
                </a:tc>
                <a:extLst>
                  <a:ext uri="{0D108BD9-81ED-4DB2-BD59-A6C34878D82A}">
                    <a16:rowId xmlns:a16="http://schemas.microsoft.com/office/drawing/2014/main" val="2941380009"/>
                  </a:ext>
                </a:extLst>
              </a:tr>
              <a:tr h="1033634">
                <a:tc>
                  <a:txBody>
                    <a:bodyPr/>
                    <a:lstStyle/>
                    <a:p>
                      <a:pPr algn="l"/>
                      <a:r>
                        <a:rPr lang="en-GB" sz="2400"/>
                        <a:t>Honeybee class </a:t>
                      </a:r>
                    </a:p>
                  </a:txBody>
                  <a:tcPr anchor="ctr"/>
                </a:tc>
                <a:tc>
                  <a:txBody>
                    <a:bodyPr/>
                    <a:lstStyle/>
                    <a:p>
                      <a:pPr algn="ctr"/>
                      <a:r>
                        <a:rPr lang="en-GB" sz="2400"/>
                        <a:t>23</a:t>
                      </a:r>
                    </a:p>
                  </a:txBody>
                  <a:tcPr anchor="ctr"/>
                </a:tc>
                <a:tc>
                  <a:txBody>
                    <a:bodyPr/>
                    <a:lstStyle/>
                    <a:p>
                      <a:pPr algn="ctr"/>
                      <a:r>
                        <a:rPr lang="en-GB" sz="2400"/>
                        <a:t>7</a:t>
                      </a:r>
                    </a:p>
                  </a:txBody>
                  <a:tcPr anchor="ctr"/>
                </a:tc>
                <a:extLst>
                  <a:ext uri="{0D108BD9-81ED-4DB2-BD59-A6C34878D82A}">
                    <a16:rowId xmlns:a16="http://schemas.microsoft.com/office/drawing/2014/main" val="920307074"/>
                  </a:ext>
                </a:extLst>
              </a:tr>
              <a:tr h="826209">
                <a:tc>
                  <a:txBody>
                    <a:bodyPr/>
                    <a:lstStyle/>
                    <a:p>
                      <a:pPr algn="l"/>
                      <a:r>
                        <a:rPr lang="en-GB" sz="2400"/>
                        <a:t>Snail class </a:t>
                      </a:r>
                    </a:p>
                  </a:txBody>
                  <a:tcPr anchor="ctr"/>
                </a:tc>
                <a:tc>
                  <a:txBody>
                    <a:bodyPr/>
                    <a:lstStyle/>
                    <a:p>
                      <a:pPr algn="ctr"/>
                      <a:r>
                        <a:rPr lang="en-GB" sz="2400"/>
                        <a:t>10</a:t>
                      </a:r>
                    </a:p>
                  </a:txBody>
                  <a:tcPr anchor="ctr"/>
                </a:tc>
                <a:tc>
                  <a:txBody>
                    <a:bodyPr/>
                    <a:lstStyle/>
                    <a:p>
                      <a:pPr algn="ctr"/>
                      <a:r>
                        <a:rPr lang="en-GB" sz="2400"/>
                        <a:t>20</a:t>
                      </a:r>
                    </a:p>
                  </a:txBody>
                  <a:tcPr anchor="ctr"/>
                </a:tc>
                <a:extLst>
                  <a:ext uri="{0D108BD9-81ED-4DB2-BD59-A6C34878D82A}">
                    <a16:rowId xmlns:a16="http://schemas.microsoft.com/office/drawing/2014/main" val="1578418484"/>
                  </a:ext>
                </a:extLst>
              </a:tr>
            </a:tbl>
          </a:graphicData>
        </a:graphic>
      </p:graphicFrame>
    </p:spTree>
    <p:extLst>
      <p:ext uri="{BB962C8B-B14F-4D97-AF65-F5344CB8AC3E}">
        <p14:creationId xmlns:p14="http://schemas.microsoft.com/office/powerpoint/2010/main" val="76618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7E166-AD84-92F6-C536-58912ADF5B7B}"/>
            </a:ext>
          </a:extLst>
        </p:cNvPr>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D5ABAD3-D57E-373B-E410-FD0BD44492FF}"/>
              </a:ext>
            </a:extLst>
          </p:cNvPr>
          <p:cNvSpPr>
            <a:spLocks noGrp="1"/>
          </p:cNvSpPr>
          <p:nvPr>
            <p:ph type="pic" sz="quarter" idx="10"/>
          </p:nvPr>
        </p:nvSpPr>
        <p:spPr>
          <a:noFill/>
          <a:ln w="9525" cap="flat" cmpd="sng" algn="ctr">
            <a:solidFill>
              <a:schemeClr val="dk1"/>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a:lstStyle/>
          <a:p>
            <a:pPr marL="0" indent="0">
              <a:buNone/>
            </a:pPr>
            <a:endParaRPr lang="en-GB"/>
          </a:p>
          <a:p>
            <a:pPr marL="0" indent="0">
              <a:buNone/>
            </a:pPr>
            <a:r>
              <a:rPr lang="en-GB" sz="1800"/>
              <a:t>Survey question:</a:t>
            </a:r>
          </a:p>
          <a:p>
            <a:pPr marL="0" indent="0">
              <a:buNone/>
            </a:pPr>
            <a:r>
              <a:rPr lang="en-GB" sz="1800"/>
              <a:t>“Would you like to go outside?”</a:t>
            </a:r>
          </a:p>
        </p:txBody>
      </p:sp>
      <p:sp>
        <p:nvSpPr>
          <p:cNvPr id="13" name="Text Placeholder 12">
            <a:extLst>
              <a:ext uri="{FF2B5EF4-FFF2-40B4-BE49-F238E27FC236}">
                <a16:creationId xmlns:a16="http://schemas.microsoft.com/office/drawing/2014/main" id="{FC3F2AAC-C4F6-46A8-6D80-D7A19C64F493}"/>
              </a:ext>
            </a:extLst>
          </p:cNvPr>
          <p:cNvSpPr>
            <a:spLocks noGrp="1"/>
          </p:cNvSpPr>
          <p:nvPr>
            <p:ph type="body" sz="quarter" idx="22"/>
          </p:nvPr>
        </p:nvSpPr>
        <p:spPr/>
        <p:txBody>
          <a:bodyPr/>
          <a:lstStyle/>
          <a:p>
            <a:pPr marL="0" indent="0">
              <a:buNone/>
            </a:pPr>
            <a:r>
              <a:rPr lang="en-GB"/>
              <a:t>Ladybird survey</a:t>
            </a:r>
          </a:p>
          <a:p>
            <a:pPr marL="0" indent="0">
              <a:buNone/>
            </a:pPr>
            <a:endParaRPr lang="en-GB"/>
          </a:p>
        </p:txBody>
      </p:sp>
      <p:sp>
        <p:nvSpPr>
          <p:cNvPr id="8" name="Content Placeholder 7">
            <a:extLst>
              <a:ext uri="{FF2B5EF4-FFF2-40B4-BE49-F238E27FC236}">
                <a16:creationId xmlns:a16="http://schemas.microsoft.com/office/drawing/2014/main" id="{76DE52F4-7A0F-0FD0-B731-8705A87CE4FD}"/>
              </a:ext>
            </a:extLst>
          </p:cNvPr>
          <p:cNvSpPr>
            <a:spLocks noGrp="1"/>
          </p:cNvSpPr>
          <p:nvPr>
            <p:ph sz="half" idx="2"/>
          </p:nvPr>
        </p:nvSpPr>
        <p:spPr/>
        <p:txBody>
          <a:bodyPr>
            <a:normAutofit/>
          </a:bodyPr>
          <a:lstStyle/>
          <a:p>
            <a:pPr marL="0" indent="0">
              <a:buNone/>
            </a:pPr>
            <a:r>
              <a:rPr lang="en-GB" sz="1800"/>
              <a:t>Honeybee class did the survey on Monday when it was sunny outside.</a:t>
            </a:r>
          </a:p>
          <a:p>
            <a:pPr marL="0" indent="0">
              <a:buNone/>
            </a:pPr>
            <a:endParaRPr lang="en-GB" sz="1800"/>
          </a:p>
          <a:p>
            <a:pPr marL="0" indent="0">
              <a:buNone/>
            </a:pPr>
            <a:r>
              <a:rPr lang="en-GB" sz="1800"/>
              <a:t>Snail class had a test on Monday, so they did the survey one Tuesday instead. It was rainy outside on Tuesday.</a:t>
            </a:r>
          </a:p>
          <a:p>
            <a:pPr marL="0" indent="0">
              <a:buNone/>
            </a:pPr>
            <a:endParaRPr lang="en-GB" sz="1800"/>
          </a:p>
          <a:p>
            <a:pPr marL="0" indent="0">
              <a:buNone/>
            </a:pPr>
            <a:r>
              <a:rPr lang="en-GB" sz="1800"/>
              <a:t>Does Honeybee class really like going outside more than Snail class?</a:t>
            </a:r>
          </a:p>
          <a:p>
            <a:pPr marL="0" indent="0">
              <a:buNone/>
            </a:pPr>
            <a:endParaRPr lang="en-GB" sz="2400"/>
          </a:p>
        </p:txBody>
      </p:sp>
      <p:graphicFrame>
        <p:nvGraphicFramePr>
          <p:cNvPr id="2" name="Table 1">
            <a:extLst>
              <a:ext uri="{FF2B5EF4-FFF2-40B4-BE49-F238E27FC236}">
                <a16:creationId xmlns:a16="http://schemas.microsoft.com/office/drawing/2014/main" id="{D978CC26-6301-ED46-0C6D-4B3A437F7EF6}"/>
              </a:ext>
            </a:extLst>
          </p:cNvPr>
          <p:cNvGraphicFramePr>
            <a:graphicFrameLocks noGrp="1"/>
          </p:cNvGraphicFramePr>
          <p:nvPr>
            <p:extLst>
              <p:ext uri="{D42A27DB-BD31-4B8C-83A1-F6EECF244321}">
                <p14:modId xmlns:p14="http://schemas.microsoft.com/office/powerpoint/2010/main" val="2559007460"/>
              </p:ext>
            </p:extLst>
          </p:nvPr>
        </p:nvGraphicFramePr>
        <p:xfrm>
          <a:off x="6610708" y="2019645"/>
          <a:ext cx="4970919" cy="2390341"/>
        </p:xfrm>
        <a:graphic>
          <a:graphicData uri="http://schemas.openxmlformats.org/drawingml/2006/table">
            <a:tbl>
              <a:tblPr firstRow="1" bandRow="1">
                <a:tableStyleId>{5C22544A-7EE6-4342-B048-85BDC9FD1C3A}</a:tableStyleId>
              </a:tblPr>
              <a:tblGrid>
                <a:gridCol w="1765533">
                  <a:extLst>
                    <a:ext uri="{9D8B030D-6E8A-4147-A177-3AD203B41FA5}">
                      <a16:colId xmlns:a16="http://schemas.microsoft.com/office/drawing/2014/main" val="2414214753"/>
                    </a:ext>
                  </a:extLst>
                </a:gridCol>
                <a:gridCol w="752458">
                  <a:extLst>
                    <a:ext uri="{9D8B030D-6E8A-4147-A177-3AD203B41FA5}">
                      <a16:colId xmlns:a16="http://schemas.microsoft.com/office/drawing/2014/main" val="3341893121"/>
                    </a:ext>
                  </a:extLst>
                </a:gridCol>
                <a:gridCol w="752458">
                  <a:extLst>
                    <a:ext uri="{9D8B030D-6E8A-4147-A177-3AD203B41FA5}">
                      <a16:colId xmlns:a16="http://schemas.microsoft.com/office/drawing/2014/main" val="3543199985"/>
                    </a:ext>
                  </a:extLst>
                </a:gridCol>
                <a:gridCol w="1700470">
                  <a:extLst>
                    <a:ext uri="{9D8B030D-6E8A-4147-A177-3AD203B41FA5}">
                      <a16:colId xmlns:a16="http://schemas.microsoft.com/office/drawing/2014/main" val="368268974"/>
                    </a:ext>
                  </a:extLst>
                </a:gridCol>
              </a:tblGrid>
              <a:tr h="370840">
                <a:tc>
                  <a:txBody>
                    <a:bodyPr/>
                    <a:lstStyle/>
                    <a:p>
                      <a:endParaRPr lang="en-GB" sz="1200"/>
                    </a:p>
                  </a:txBody>
                  <a:tcPr/>
                </a:tc>
                <a:tc>
                  <a:txBody>
                    <a:bodyPr/>
                    <a:lstStyle/>
                    <a:p>
                      <a:pPr algn="ctr"/>
                      <a:r>
                        <a:rPr lang="en-GB" sz="1200"/>
                        <a:t>Yes</a:t>
                      </a:r>
                    </a:p>
                  </a:txBody>
                  <a:tcPr/>
                </a:tc>
                <a:tc>
                  <a:txBody>
                    <a:bodyPr/>
                    <a:lstStyle/>
                    <a:p>
                      <a:pPr algn="ctr"/>
                      <a:r>
                        <a:rPr lang="en-GB" sz="1200"/>
                        <a:t>No</a:t>
                      </a:r>
                    </a:p>
                  </a:txBody>
                  <a:tcPr/>
                </a:tc>
                <a:tc>
                  <a:txBody>
                    <a:bodyPr/>
                    <a:lstStyle/>
                    <a:p>
                      <a:pPr algn="ctr"/>
                      <a:r>
                        <a:rPr lang="en-GB" sz="1200"/>
                        <a:t>Weather when surveyed</a:t>
                      </a:r>
                    </a:p>
                  </a:txBody>
                  <a:tcPr/>
                </a:tc>
                <a:extLst>
                  <a:ext uri="{0D108BD9-81ED-4DB2-BD59-A6C34878D82A}">
                    <a16:rowId xmlns:a16="http://schemas.microsoft.com/office/drawing/2014/main" val="2941380009"/>
                  </a:ext>
                </a:extLst>
              </a:tr>
              <a:tr h="1012476">
                <a:tc>
                  <a:txBody>
                    <a:bodyPr/>
                    <a:lstStyle/>
                    <a:p>
                      <a:pPr algn="l"/>
                      <a:r>
                        <a:rPr lang="en-GB" sz="1800"/>
                        <a:t>Honeybee class </a:t>
                      </a:r>
                    </a:p>
                  </a:txBody>
                  <a:tcPr anchor="ctr"/>
                </a:tc>
                <a:tc>
                  <a:txBody>
                    <a:bodyPr/>
                    <a:lstStyle/>
                    <a:p>
                      <a:pPr algn="ctr"/>
                      <a:r>
                        <a:rPr lang="en-GB" sz="1800"/>
                        <a:t>23</a:t>
                      </a:r>
                    </a:p>
                  </a:txBody>
                  <a:tcPr anchor="ctr"/>
                </a:tc>
                <a:tc>
                  <a:txBody>
                    <a:bodyPr/>
                    <a:lstStyle/>
                    <a:p>
                      <a:pPr algn="ctr"/>
                      <a:r>
                        <a:rPr lang="en-GB" sz="1800"/>
                        <a:t>7</a:t>
                      </a:r>
                    </a:p>
                  </a:txBody>
                  <a:tcPr anchor="ctr"/>
                </a:tc>
                <a:tc>
                  <a:txBody>
                    <a:bodyPr/>
                    <a:lstStyle/>
                    <a:p>
                      <a:endParaRPr lang="en-GB" sz="1200"/>
                    </a:p>
                  </a:txBody>
                  <a:tcPr/>
                </a:tc>
                <a:extLst>
                  <a:ext uri="{0D108BD9-81ED-4DB2-BD59-A6C34878D82A}">
                    <a16:rowId xmlns:a16="http://schemas.microsoft.com/office/drawing/2014/main" val="920307074"/>
                  </a:ext>
                </a:extLst>
              </a:tr>
              <a:tr h="920665">
                <a:tc>
                  <a:txBody>
                    <a:bodyPr/>
                    <a:lstStyle/>
                    <a:p>
                      <a:pPr algn="l"/>
                      <a:r>
                        <a:rPr lang="en-GB" sz="1800"/>
                        <a:t>Snail class </a:t>
                      </a:r>
                    </a:p>
                  </a:txBody>
                  <a:tcPr anchor="ctr"/>
                </a:tc>
                <a:tc>
                  <a:txBody>
                    <a:bodyPr/>
                    <a:lstStyle/>
                    <a:p>
                      <a:pPr algn="ctr"/>
                      <a:r>
                        <a:rPr lang="en-GB" sz="1800"/>
                        <a:t>10</a:t>
                      </a:r>
                    </a:p>
                  </a:txBody>
                  <a:tcPr anchor="ctr"/>
                </a:tc>
                <a:tc>
                  <a:txBody>
                    <a:bodyPr/>
                    <a:lstStyle/>
                    <a:p>
                      <a:pPr algn="ctr"/>
                      <a:r>
                        <a:rPr lang="en-GB" sz="1800"/>
                        <a:t>20</a:t>
                      </a:r>
                    </a:p>
                  </a:txBody>
                  <a:tcPr anchor="ctr"/>
                </a:tc>
                <a:tc>
                  <a:txBody>
                    <a:bodyPr/>
                    <a:lstStyle/>
                    <a:p>
                      <a:endParaRPr lang="en-GB" sz="1200"/>
                    </a:p>
                  </a:txBody>
                  <a:tcPr/>
                </a:tc>
                <a:extLst>
                  <a:ext uri="{0D108BD9-81ED-4DB2-BD59-A6C34878D82A}">
                    <a16:rowId xmlns:a16="http://schemas.microsoft.com/office/drawing/2014/main" val="1578418484"/>
                  </a:ext>
                </a:extLst>
              </a:tr>
            </a:tbl>
          </a:graphicData>
        </a:graphic>
      </p:graphicFrame>
      <p:pic>
        <p:nvPicPr>
          <p:cNvPr id="3" name="Graphic 2" descr="Rain with solid fill">
            <a:extLst>
              <a:ext uri="{FF2B5EF4-FFF2-40B4-BE49-F238E27FC236}">
                <a16:creationId xmlns:a16="http://schemas.microsoft.com/office/drawing/2014/main" id="{4CE4E1EE-2BC4-9E2D-E63E-4353DAB56A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0305" y="3504290"/>
            <a:ext cx="914400" cy="914400"/>
          </a:xfrm>
          <a:prstGeom prst="rect">
            <a:avLst/>
          </a:prstGeom>
        </p:spPr>
      </p:pic>
      <p:pic>
        <p:nvPicPr>
          <p:cNvPr id="4" name="Graphic 3" descr="Dim (Medium Sun) with solid fill">
            <a:extLst>
              <a:ext uri="{FF2B5EF4-FFF2-40B4-BE49-F238E27FC236}">
                <a16:creationId xmlns:a16="http://schemas.microsoft.com/office/drawing/2014/main" id="{E1571CDA-DD65-411A-66EA-EC187EE8A4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60305" y="2497609"/>
            <a:ext cx="914400" cy="914400"/>
          </a:xfrm>
          <a:prstGeom prst="rect">
            <a:avLst/>
          </a:prstGeom>
        </p:spPr>
      </p:pic>
    </p:spTree>
    <p:extLst>
      <p:ext uri="{BB962C8B-B14F-4D97-AF65-F5344CB8AC3E}">
        <p14:creationId xmlns:p14="http://schemas.microsoft.com/office/powerpoint/2010/main" val="29239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DDFD6-8624-FEB2-1E86-6E5D3D3229A6}"/>
              </a:ext>
            </a:extLst>
          </p:cNvPr>
          <p:cNvSpPr>
            <a:spLocks noGrp="1"/>
          </p:cNvSpPr>
          <p:nvPr>
            <p:ph type="title"/>
          </p:nvPr>
        </p:nvSpPr>
        <p:spPr/>
        <p:txBody>
          <a:bodyPr/>
          <a:lstStyle/>
          <a:p>
            <a:r>
              <a:rPr lang="en-GB"/>
              <a:t>What information do we need to record?</a:t>
            </a:r>
          </a:p>
        </p:txBody>
      </p:sp>
      <p:sp>
        <p:nvSpPr>
          <p:cNvPr id="8" name="Text Placeholder 7">
            <a:extLst>
              <a:ext uri="{FF2B5EF4-FFF2-40B4-BE49-F238E27FC236}">
                <a16:creationId xmlns:a16="http://schemas.microsoft.com/office/drawing/2014/main" id="{989D8A8A-4428-BA28-3013-6FD2D99627D5}"/>
              </a:ext>
            </a:extLst>
          </p:cNvPr>
          <p:cNvSpPr>
            <a:spLocks noGrp="1"/>
          </p:cNvSpPr>
          <p:nvPr>
            <p:ph type="body" sz="quarter" idx="22"/>
          </p:nvPr>
        </p:nvSpPr>
        <p:spPr/>
        <p:txBody>
          <a:bodyPr/>
          <a:lstStyle/>
          <a:p>
            <a:pPr marL="0" indent="0">
              <a:buNone/>
            </a:pPr>
            <a:r>
              <a:rPr lang="en-GB"/>
              <a:t>Ladybird survey</a:t>
            </a:r>
          </a:p>
          <a:p>
            <a:pPr marL="0" indent="0">
              <a:buNone/>
            </a:pPr>
            <a:endParaRPr lang="en-GB"/>
          </a:p>
        </p:txBody>
      </p:sp>
      <p:sp>
        <p:nvSpPr>
          <p:cNvPr id="7" name="Content Placeholder 6">
            <a:extLst>
              <a:ext uri="{FF2B5EF4-FFF2-40B4-BE49-F238E27FC236}">
                <a16:creationId xmlns:a16="http://schemas.microsoft.com/office/drawing/2014/main" id="{207AE1B4-7759-1DF0-27AA-0E2D7229338F}"/>
              </a:ext>
            </a:extLst>
          </p:cNvPr>
          <p:cNvSpPr>
            <a:spLocks noGrp="1"/>
          </p:cNvSpPr>
          <p:nvPr>
            <p:ph sz="half" idx="2"/>
          </p:nvPr>
        </p:nvSpPr>
        <p:spPr>
          <a:xfrm>
            <a:off x="390525" y="2034282"/>
            <a:ext cx="7860270" cy="4093007"/>
          </a:xfrm>
        </p:spPr>
        <p:txBody>
          <a:bodyPr>
            <a:normAutofit/>
          </a:bodyPr>
          <a:lstStyle/>
          <a:p>
            <a:pPr marL="514350" indent="-514350">
              <a:buFont typeface="+mj-lt"/>
              <a:buAutoNum type="arabicPeriod"/>
            </a:pPr>
            <a:r>
              <a:rPr lang="en-GB" sz="2400"/>
              <a:t>What do we want to find out about the ladybirds in our area?</a:t>
            </a:r>
          </a:p>
          <a:p>
            <a:pPr marL="514350" indent="-514350">
              <a:buFont typeface="+mj-lt"/>
              <a:buAutoNum type="arabicPeriod"/>
            </a:pPr>
            <a:endParaRPr lang="en-GB" sz="2400"/>
          </a:p>
          <a:p>
            <a:pPr marL="514350" indent="-514350">
              <a:buFont typeface="+mj-lt"/>
              <a:buAutoNum type="arabicPeriod"/>
            </a:pPr>
            <a:r>
              <a:rPr lang="en-GB" sz="2400"/>
              <a:t>What information do we need to answer our question?</a:t>
            </a:r>
          </a:p>
        </p:txBody>
      </p:sp>
    </p:spTree>
    <p:extLst>
      <p:ext uri="{BB962C8B-B14F-4D97-AF65-F5344CB8AC3E}">
        <p14:creationId xmlns:p14="http://schemas.microsoft.com/office/powerpoint/2010/main" val="373329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05D5-3FF0-B0A2-2B7A-BAAE2C15EF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987F46-BEA6-57FE-153E-81E74551E7A1}"/>
              </a:ext>
            </a:extLst>
          </p:cNvPr>
          <p:cNvSpPr>
            <a:spLocks noGrp="1"/>
          </p:cNvSpPr>
          <p:nvPr>
            <p:ph type="title"/>
          </p:nvPr>
        </p:nvSpPr>
        <p:spPr/>
        <p:txBody>
          <a:bodyPr/>
          <a:lstStyle/>
          <a:p>
            <a:r>
              <a:rPr lang="en-GB"/>
              <a:t>What information do we need to record?</a:t>
            </a:r>
          </a:p>
        </p:txBody>
      </p:sp>
      <p:sp>
        <p:nvSpPr>
          <p:cNvPr id="8" name="Text Placeholder 7">
            <a:extLst>
              <a:ext uri="{FF2B5EF4-FFF2-40B4-BE49-F238E27FC236}">
                <a16:creationId xmlns:a16="http://schemas.microsoft.com/office/drawing/2014/main" id="{727B6523-7F14-8910-B154-0E8B99B26411}"/>
              </a:ext>
            </a:extLst>
          </p:cNvPr>
          <p:cNvSpPr>
            <a:spLocks noGrp="1"/>
          </p:cNvSpPr>
          <p:nvPr>
            <p:ph type="body" sz="quarter" idx="22"/>
          </p:nvPr>
        </p:nvSpPr>
        <p:spPr/>
        <p:txBody>
          <a:bodyPr/>
          <a:lstStyle/>
          <a:p>
            <a:pPr marL="0" indent="0">
              <a:buNone/>
            </a:pPr>
            <a:r>
              <a:rPr lang="en-GB"/>
              <a:t>Ladybird survey</a:t>
            </a:r>
          </a:p>
          <a:p>
            <a:pPr marL="0" indent="0">
              <a:buNone/>
            </a:pPr>
            <a:endParaRPr lang="en-GB"/>
          </a:p>
        </p:txBody>
      </p:sp>
      <p:sp>
        <p:nvSpPr>
          <p:cNvPr id="7" name="Content Placeholder 6">
            <a:extLst>
              <a:ext uri="{FF2B5EF4-FFF2-40B4-BE49-F238E27FC236}">
                <a16:creationId xmlns:a16="http://schemas.microsoft.com/office/drawing/2014/main" id="{6681BABE-635D-E987-1A7F-66E0A99133BC}"/>
              </a:ext>
            </a:extLst>
          </p:cNvPr>
          <p:cNvSpPr>
            <a:spLocks noGrp="1"/>
          </p:cNvSpPr>
          <p:nvPr>
            <p:ph sz="half" idx="2"/>
          </p:nvPr>
        </p:nvSpPr>
        <p:spPr>
          <a:xfrm>
            <a:off x="390525" y="2034282"/>
            <a:ext cx="7860270" cy="4093007"/>
          </a:xfrm>
        </p:spPr>
        <p:txBody>
          <a:bodyPr>
            <a:normAutofit/>
          </a:bodyPr>
          <a:lstStyle/>
          <a:p>
            <a:pPr marL="514350" indent="-514350">
              <a:buFont typeface="+mj-lt"/>
              <a:buAutoNum type="arabicPeriod" startAt="3"/>
            </a:pPr>
            <a:r>
              <a:rPr lang="en-GB" sz="2400"/>
              <a:t>What might affect our information collecting?</a:t>
            </a:r>
          </a:p>
          <a:p>
            <a:pPr marL="0" indent="0">
              <a:buNone/>
            </a:pPr>
            <a:endParaRPr lang="en-GB" sz="2400"/>
          </a:p>
          <a:p>
            <a:pPr marL="0" indent="0">
              <a:buNone/>
            </a:pPr>
            <a:r>
              <a:rPr lang="en-GB" sz="2000"/>
              <a:t>What might affect whether there are ladybirds or not?</a:t>
            </a:r>
          </a:p>
          <a:p>
            <a:pPr marL="0" indent="0">
              <a:buNone/>
            </a:pPr>
            <a:endParaRPr lang="en-GB" sz="2000"/>
          </a:p>
          <a:p>
            <a:pPr marL="0" indent="0">
              <a:buNone/>
            </a:pPr>
            <a:r>
              <a:rPr lang="en-GB" sz="2000"/>
              <a:t>What affects whether you want to go outside or stay in bed?</a:t>
            </a:r>
          </a:p>
        </p:txBody>
      </p:sp>
    </p:spTree>
    <p:extLst>
      <p:ext uri="{BB962C8B-B14F-4D97-AF65-F5344CB8AC3E}">
        <p14:creationId xmlns:p14="http://schemas.microsoft.com/office/powerpoint/2010/main" val="3399089245"/>
      </p:ext>
    </p:extLst>
  </p:cSld>
  <p:clrMapOvr>
    <a:masterClrMapping/>
  </p:clrMapOvr>
</p:sld>
</file>

<file path=ppt/theme/theme1.xml><?xml version="1.0" encoding="utf-8"?>
<a:theme xmlns:a="http://schemas.openxmlformats.org/drawingml/2006/main" name="Blank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ains xmlns="37c47d49-5c3e-4564-83ee-3a7de24ace65" xsi:nil="true"/>
    <Credit xmlns="37c47d49-5c3e-4564-83ee-3a7de24ace65" xsi:nil="true"/>
    <lcf76f155ced4ddcb4097134ff3c332f xmlns="37c47d49-5c3e-4564-83ee-3a7de24ace65">
      <Terms xmlns="http://schemas.microsoft.com/office/infopath/2007/PartnerControls"/>
    </lcf76f155ced4ddcb4097134ff3c332f>
    <TaxCatchAll xmlns="01a464aa-a786-405b-bb6b-b90e046984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65D94F0762894DBFBF8132F36DD753" ma:contentTypeVersion="18" ma:contentTypeDescription="Create a new document." ma:contentTypeScope="" ma:versionID="9fc3588eeefc118c7145675af789b29f">
  <xsd:schema xmlns:xsd="http://www.w3.org/2001/XMLSchema" xmlns:xs="http://www.w3.org/2001/XMLSchema" xmlns:p="http://schemas.microsoft.com/office/2006/metadata/properties" xmlns:ns2="01a464aa-a786-405b-bb6b-b90e04698418" xmlns:ns3="37c47d49-5c3e-4564-83ee-3a7de24ace65" targetNamespace="http://schemas.microsoft.com/office/2006/metadata/properties" ma:root="true" ma:fieldsID="f9005568f8f0a0337bea501366985df2" ns2:_="" ns3:_="">
    <xsd:import namespace="01a464aa-a786-405b-bb6b-b90e04698418"/>
    <xsd:import namespace="37c47d49-5c3e-4564-83ee-3a7de24ace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element ref="ns3:Contains" minOccurs="0"/>
                <xsd:element ref="ns3:Credit"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464aa-a786-405b-bb6b-b90e046984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a91ac-8f10-4fd1-a0bc-b6f7c7ddcd58}" ma:internalName="TaxCatchAll" ma:showField="CatchAllData" ma:web="01a464aa-a786-405b-bb6b-b90e0469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c47d49-5c3e-4564-83ee-3a7de24ace6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Contains" ma:index="23" nillable="true" ma:displayName="Contains" ma:format="Dropdown" ma:internalName="Contains">
      <xsd:simpleType>
        <xsd:restriction base="dms:Note">
          <xsd:maxLength value="255"/>
        </xsd:restriction>
      </xsd:simpleType>
    </xsd:element>
    <xsd:element name="Credit" ma:index="24" nillable="true" ma:displayName="Credit" ma:description="Credit: from AMC photo library" ma:format="Dropdown" ma:internalName="Credit">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A52090-6A1C-4B7A-8F67-EFB315442FEB}">
  <ds:schemaRefs>
    <ds:schemaRef ds:uri="http://www.w3.org/XML/1998/namespace"/>
    <ds:schemaRef ds:uri="http://purl.org/dc/dcmitype/"/>
    <ds:schemaRef ds:uri="http://purl.org/dc/elements/1.1/"/>
    <ds:schemaRef ds:uri="http://schemas.microsoft.com/office/2006/documentManagement/types"/>
    <ds:schemaRef ds:uri="6b9d33de-9a34-4448-944f-84bbe3f33465"/>
    <ds:schemaRef ds:uri="http://schemas.openxmlformats.org/package/2006/metadata/core-properties"/>
    <ds:schemaRef ds:uri="http://schemas.microsoft.com/office/infopath/2007/PartnerControls"/>
    <ds:schemaRef ds:uri="1d198376-c604-4225-87e4-16698b3e71e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DB7EBB0-7C52-4763-949F-E2E34378337A}"/>
</file>

<file path=customXml/itemProps3.xml><?xml version="1.0" encoding="utf-8"?>
<ds:datastoreItem xmlns:ds="http://schemas.openxmlformats.org/officeDocument/2006/customXml" ds:itemID="{EBCBF24A-FBB4-4D78-AA63-61763B0488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999</Words>
  <Application>Microsoft Office PowerPoint</Application>
  <PresentationFormat>Widescreen</PresentationFormat>
  <Paragraphs>136</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Aeonik</vt:lpstr>
      <vt:lpstr>Aptos</vt:lpstr>
      <vt:lpstr>Arial</vt:lpstr>
      <vt:lpstr>Blank slide</vt:lpstr>
      <vt:lpstr>PowerPoint Presentation</vt:lpstr>
      <vt:lpstr>A-tier equipment</vt:lpstr>
      <vt:lpstr>B-tier equipment</vt:lpstr>
      <vt:lpstr>PowerPoint Presentation</vt:lpstr>
      <vt:lpstr>What is a survey?</vt:lpstr>
      <vt:lpstr>PowerPoint Presentation</vt:lpstr>
      <vt:lpstr>PowerPoint Presentation</vt:lpstr>
      <vt:lpstr>What information do we need to record?</vt:lpstr>
      <vt:lpstr>What information do we need to record?</vt:lpstr>
      <vt:lpstr>PowerPoint Presentation</vt:lpstr>
      <vt:lpstr>Choosing how to present data</vt:lpstr>
      <vt:lpstr>Choosing how to present data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Alfaraj</dc:creator>
  <cp:lastModifiedBy>Victor Heng</cp:lastModifiedBy>
  <cp:revision>1</cp:revision>
  <dcterms:created xsi:type="dcterms:W3CDTF">2024-05-31T09:44:52Z</dcterms:created>
  <dcterms:modified xsi:type="dcterms:W3CDTF">2025-06-30T13:22:58Z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0x010100A965D94F0762894DBFBF8132F36DD753</vt:lpwstr>
  </property>
</Properties>
</file>